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8" r:id="rId9"/>
    <p:sldId id="267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7" r:id="rId19"/>
    <p:sldId id="279" r:id="rId20"/>
    <p:sldId id="280" r:id="rId21"/>
    <p:sldId id="281" r:id="rId22"/>
    <p:sldId id="291" r:id="rId23"/>
    <p:sldId id="292" r:id="rId24"/>
    <p:sldId id="285" r:id="rId25"/>
    <p:sldId id="289" r:id="rId26"/>
    <p:sldId id="290" r:id="rId27"/>
    <p:sldId id="287" r:id="rId28"/>
    <p:sldId id="288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47052-9231-4E32-AD39-C49243870A88}" v="19" dt="2021-09-01T03:47:29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Santana Michel" userId="2ad463623bdb7ef0" providerId="LiveId" clId="{CE647052-9231-4E32-AD39-C49243870A88}"/>
    <pc:docChg chg="undo custSel addSld delSld modSld sldOrd">
      <pc:chgData name="Alejandro Santana Michel" userId="2ad463623bdb7ef0" providerId="LiveId" clId="{CE647052-9231-4E32-AD39-C49243870A88}" dt="2021-09-01T03:52:23.978" v="2251" actId="20577"/>
      <pc:docMkLst>
        <pc:docMk/>
      </pc:docMkLst>
      <pc:sldChg chg="addSp delSp modSp mod setBg setClrOvrMap">
        <pc:chgData name="Alejandro Santana Michel" userId="2ad463623bdb7ef0" providerId="LiveId" clId="{CE647052-9231-4E32-AD39-C49243870A88}" dt="2021-09-01T02:40:55.281" v="746"/>
        <pc:sldMkLst>
          <pc:docMk/>
          <pc:sldMk cId="3617868966" sldId="267"/>
        </pc:sldMkLst>
        <pc:spChg chg="mod ord">
          <ac:chgData name="Alejandro Santana Michel" userId="2ad463623bdb7ef0" providerId="LiveId" clId="{CE647052-9231-4E32-AD39-C49243870A88}" dt="2021-09-01T02:39:35.002" v="732" actId="20577"/>
          <ac:spMkLst>
            <pc:docMk/>
            <pc:sldMk cId="3617868966" sldId="267"/>
            <ac:spMk id="4" creationId="{48C45200-DC3E-4D20-ABEF-BE0A5CB4F30E}"/>
          </ac:spMkLst>
        </pc:spChg>
        <pc:spChg chg="mod ord">
          <ac:chgData name="Alejandro Santana Michel" userId="2ad463623bdb7ef0" providerId="LiveId" clId="{CE647052-9231-4E32-AD39-C49243870A88}" dt="2021-09-01T02:39:53.239" v="734" actId="790"/>
          <ac:spMkLst>
            <pc:docMk/>
            <pc:sldMk cId="3617868966" sldId="267"/>
            <ac:spMk id="6" creationId="{01D277B7-796D-4DB4-9693-B1ED01658E0E}"/>
          </ac:spMkLst>
        </pc:spChg>
        <pc:spChg chg="add del">
          <ac:chgData name="Alejandro Santana Michel" userId="2ad463623bdb7ef0" providerId="LiveId" clId="{CE647052-9231-4E32-AD39-C49243870A88}" dt="2021-09-01T01:19:46.800" v="4" actId="26606"/>
          <ac:spMkLst>
            <pc:docMk/>
            <pc:sldMk cId="3617868966" sldId="267"/>
            <ac:spMk id="13" creationId="{E862BE82-D00D-42C1-BF16-93AA37870C32}"/>
          </ac:spMkLst>
        </pc:spChg>
        <pc:spChg chg="add del">
          <ac:chgData name="Alejandro Santana Michel" userId="2ad463623bdb7ef0" providerId="LiveId" clId="{CE647052-9231-4E32-AD39-C49243870A88}" dt="2021-09-01T01:19:46.800" v="4" actId="26606"/>
          <ac:spMkLst>
            <pc:docMk/>
            <pc:sldMk cId="3617868966" sldId="267"/>
            <ac:spMk id="15" creationId="{F6D92C2D-1D3D-4974-918C-06579FB354A9}"/>
          </ac:spMkLst>
        </pc:spChg>
        <pc:spChg chg="add del">
          <ac:chgData name="Alejandro Santana Michel" userId="2ad463623bdb7ef0" providerId="LiveId" clId="{CE647052-9231-4E32-AD39-C49243870A88}" dt="2021-09-01T01:19:41.387" v="1" actId="26606"/>
          <ac:spMkLst>
            <pc:docMk/>
            <pc:sldMk cId="3617868966" sldId="267"/>
            <ac:spMk id="20" creationId="{C99A8FB7-A79B-4BC9-9D56-B79587F6AA3E}"/>
          </ac:spMkLst>
        </pc:spChg>
        <pc:spChg chg="add del">
          <ac:chgData name="Alejandro Santana Michel" userId="2ad463623bdb7ef0" providerId="LiveId" clId="{CE647052-9231-4E32-AD39-C49243870A88}" dt="2021-09-01T01:19:41.387" v="1" actId="26606"/>
          <ac:spMkLst>
            <pc:docMk/>
            <pc:sldMk cId="3617868966" sldId="267"/>
            <ac:spMk id="22" creationId="{B23893E2-3349-46D7-A7AA-B9E447957FB1}"/>
          </ac:spMkLst>
        </pc:spChg>
        <pc:spChg chg="add del">
          <ac:chgData name="Alejandro Santana Michel" userId="2ad463623bdb7ef0" providerId="LiveId" clId="{CE647052-9231-4E32-AD39-C49243870A88}" dt="2021-09-01T01:19:41.387" v="1" actId="26606"/>
          <ac:spMkLst>
            <pc:docMk/>
            <pc:sldMk cId="3617868966" sldId="267"/>
            <ac:spMk id="24" creationId="{2B7592FE-10D1-4664-B623-353F47C8DF7F}"/>
          </ac:spMkLst>
        </pc:spChg>
        <pc:spChg chg="add del">
          <ac:chgData name="Alejandro Santana Michel" userId="2ad463623bdb7ef0" providerId="LiveId" clId="{CE647052-9231-4E32-AD39-C49243870A88}" dt="2021-09-01T01:19:46.776" v="3" actId="26606"/>
          <ac:spMkLst>
            <pc:docMk/>
            <pc:sldMk cId="3617868966" sldId="267"/>
            <ac:spMk id="26" creationId="{2EEE8F11-3582-44B7-9869-F2D26D7DD9D4}"/>
          </ac:spMkLst>
        </pc:spChg>
        <pc:spChg chg="add del">
          <ac:chgData name="Alejandro Santana Michel" userId="2ad463623bdb7ef0" providerId="LiveId" clId="{CE647052-9231-4E32-AD39-C49243870A88}" dt="2021-09-01T01:19:46.776" v="3" actId="26606"/>
          <ac:spMkLst>
            <pc:docMk/>
            <pc:sldMk cId="3617868966" sldId="267"/>
            <ac:spMk id="27" creationId="{2141F1CC-6A53-4BCF-9127-AABB52E2497E}"/>
          </ac:spMkLst>
        </pc:spChg>
        <pc:spChg chg="add del">
          <ac:chgData name="Alejandro Santana Michel" userId="2ad463623bdb7ef0" providerId="LiveId" clId="{CE647052-9231-4E32-AD39-C49243870A88}" dt="2021-09-01T01:19:46.776" v="3" actId="26606"/>
          <ac:spMkLst>
            <pc:docMk/>
            <pc:sldMk cId="3617868966" sldId="267"/>
            <ac:spMk id="28" creationId="{561B2B49-7142-4CA8-A929-4671548E6A5A}"/>
          </ac:spMkLst>
        </pc:spChg>
        <pc:spChg chg="add del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31" creationId="{D7A453D2-15D8-4403-815F-291FA16340D9}"/>
          </ac:spMkLst>
        </pc:spChg>
        <pc:spChg chg="add del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37" creationId="{8161EA6B-09CA-445B-AB0D-8DF76FA92DEF}"/>
          </ac:spMkLst>
        </pc:spChg>
        <pc:spChg chg="add del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38" creationId="{B8114C98-A349-4111-A123-E8EAB86ABE30}"/>
          </ac:spMkLst>
        </pc:spChg>
        <pc:spChg chg="add del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46" creationId="{E2D3D3F2-ABBB-4453-B1C5-1BEBF7E4DD56}"/>
          </ac:spMkLst>
        </pc:spChg>
        <pc:spChg chg="add del">
          <ac:chgData name="Alejandro Santana Michel" userId="2ad463623bdb7ef0" providerId="LiveId" clId="{CE647052-9231-4E32-AD39-C49243870A88}" dt="2021-09-01T01:20:06.425" v="6" actId="26606"/>
          <ac:spMkLst>
            <pc:docMk/>
            <pc:sldMk cId="3617868966" sldId="267"/>
            <ac:spMk id="58" creationId="{2EEE8F11-3582-44B7-9869-F2D26D7DD9D4}"/>
          </ac:spMkLst>
        </pc:spChg>
        <pc:spChg chg="add del">
          <ac:chgData name="Alejandro Santana Michel" userId="2ad463623bdb7ef0" providerId="LiveId" clId="{CE647052-9231-4E32-AD39-C49243870A88}" dt="2021-09-01T01:20:06.425" v="6" actId="26606"/>
          <ac:spMkLst>
            <pc:docMk/>
            <pc:sldMk cId="3617868966" sldId="267"/>
            <ac:spMk id="60" creationId="{2141F1CC-6A53-4BCF-9127-AABB52E2497E}"/>
          </ac:spMkLst>
        </pc:spChg>
        <pc:spChg chg="add del">
          <ac:chgData name="Alejandro Santana Michel" userId="2ad463623bdb7ef0" providerId="LiveId" clId="{CE647052-9231-4E32-AD39-C49243870A88}" dt="2021-09-01T01:20:06.425" v="6" actId="26606"/>
          <ac:spMkLst>
            <pc:docMk/>
            <pc:sldMk cId="3617868966" sldId="267"/>
            <ac:spMk id="62" creationId="{561B2B49-7142-4CA8-A929-4671548E6A5A}"/>
          </ac:spMkLst>
        </pc:spChg>
        <pc:spChg chg="add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64" creationId="{C99A8FB7-A79B-4BC9-9D56-B79587F6AA3E}"/>
          </ac:spMkLst>
        </pc:spChg>
        <pc:spChg chg="add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65" creationId="{B23893E2-3349-46D7-A7AA-B9E447957FB1}"/>
          </ac:spMkLst>
        </pc:spChg>
        <pc:spChg chg="add">
          <ac:chgData name="Alejandro Santana Michel" userId="2ad463623bdb7ef0" providerId="LiveId" clId="{CE647052-9231-4E32-AD39-C49243870A88}" dt="2021-09-01T01:20:06.433" v="7" actId="26606"/>
          <ac:spMkLst>
            <pc:docMk/>
            <pc:sldMk cId="3617868966" sldId="267"/>
            <ac:spMk id="66" creationId="{2B7592FE-10D1-4664-B623-353F47C8DF7F}"/>
          </ac:spMkLst>
        </pc:spChg>
        <pc:grpChg chg="add del">
          <ac:chgData name="Alejandro Santana Michel" userId="2ad463623bdb7ef0" providerId="LiveId" clId="{CE647052-9231-4E32-AD39-C49243870A88}" dt="2021-09-01T01:20:06.433" v="7" actId="26606"/>
          <ac:grpSpMkLst>
            <pc:docMk/>
            <pc:sldMk cId="3617868966" sldId="267"/>
            <ac:grpSpMk id="32" creationId="{975C268C-D419-4123-9FAD-0E2B7F9EE795}"/>
          </ac:grpSpMkLst>
        </pc:grpChg>
        <pc:grpChg chg="add del">
          <ac:chgData name="Alejandro Santana Michel" userId="2ad463623bdb7ef0" providerId="LiveId" clId="{CE647052-9231-4E32-AD39-C49243870A88}" dt="2021-09-01T01:20:06.433" v="7" actId="26606"/>
          <ac:grpSpMkLst>
            <pc:docMk/>
            <pc:sldMk cId="3617868966" sldId="267"/>
            <ac:grpSpMk id="39" creationId="{2B35F886-1102-4486-830A-34F41439CE8D}"/>
          </ac:grpSpMkLst>
        </pc:grpChg>
        <pc:grpChg chg="add del">
          <ac:chgData name="Alejandro Santana Michel" userId="2ad463623bdb7ef0" providerId="LiveId" clId="{CE647052-9231-4E32-AD39-C49243870A88}" dt="2021-09-01T01:20:06.433" v="7" actId="26606"/>
          <ac:grpSpMkLst>
            <pc:docMk/>
            <pc:sldMk cId="3617868966" sldId="267"/>
            <ac:grpSpMk id="40" creationId="{670FB431-AE18-414D-92F4-1D12D1991152}"/>
          </ac:grpSpMkLst>
        </pc:grpChg>
        <pc:grpChg chg="add del">
          <ac:chgData name="Alejandro Santana Michel" userId="2ad463623bdb7ef0" providerId="LiveId" clId="{CE647052-9231-4E32-AD39-C49243870A88}" dt="2021-09-01T01:20:06.433" v="7" actId="26606"/>
          <ac:grpSpMkLst>
            <pc:docMk/>
            <pc:sldMk cId="3617868966" sldId="267"/>
            <ac:grpSpMk id="48" creationId="{8214E4A5-A0D2-42C4-8D14-D2A7E495F041}"/>
          </ac:grpSpMkLst>
        </pc:grpChg>
        <pc:picChg chg="add del mod">
          <ac:chgData name="Alejandro Santana Michel" userId="2ad463623bdb7ef0" providerId="LiveId" clId="{CE647052-9231-4E32-AD39-C49243870A88}" dt="2021-09-01T02:40:49.837" v="740"/>
          <ac:picMkLst>
            <pc:docMk/>
            <pc:sldMk cId="3617868966" sldId="267"/>
            <ac:picMk id="3" creationId="{8B49770F-16B5-4B05-A3B6-68355925722B}"/>
          </ac:picMkLst>
        </pc:picChg>
        <pc:picChg chg="add del mod ord">
          <ac:chgData name="Alejandro Santana Michel" userId="2ad463623bdb7ef0" providerId="LiveId" clId="{CE647052-9231-4E32-AD39-C49243870A88}" dt="2021-09-01T02:40:50.903" v="741" actId="478"/>
          <ac:picMkLst>
            <pc:docMk/>
            <pc:sldMk cId="3617868966" sldId="267"/>
            <ac:picMk id="7" creationId="{D9584987-823D-466B-8930-3611DA382C2B}"/>
          </ac:picMkLst>
        </pc:picChg>
        <pc:picChg chg="mod ord">
          <ac:chgData name="Alejandro Santana Michel" userId="2ad463623bdb7ef0" providerId="LiveId" clId="{CE647052-9231-4E32-AD39-C49243870A88}" dt="2021-09-01T01:20:06.433" v="7" actId="26606"/>
          <ac:picMkLst>
            <pc:docMk/>
            <pc:sldMk cId="3617868966" sldId="267"/>
            <ac:picMk id="8" creationId="{E7A0CA24-8A20-43EB-8BBA-A2A140C9F26B}"/>
          </ac:picMkLst>
        </pc:picChg>
        <pc:picChg chg="mod ord">
          <ac:chgData name="Alejandro Santana Michel" userId="2ad463623bdb7ef0" providerId="LiveId" clId="{CE647052-9231-4E32-AD39-C49243870A88}" dt="2021-09-01T01:20:06.433" v="7" actId="26606"/>
          <ac:picMkLst>
            <pc:docMk/>
            <pc:sldMk cId="3617868966" sldId="267"/>
            <ac:picMk id="9" creationId="{F005F07E-F47D-47D5-932A-67ACD3E4C482}"/>
          </ac:picMkLst>
        </pc:picChg>
        <pc:picChg chg="add del mod">
          <ac:chgData name="Alejandro Santana Michel" userId="2ad463623bdb7ef0" providerId="LiveId" clId="{CE647052-9231-4E32-AD39-C49243870A88}" dt="2021-09-01T02:40:55.281" v="746"/>
          <ac:picMkLst>
            <pc:docMk/>
            <pc:sldMk cId="3617868966" sldId="267"/>
            <ac:picMk id="10" creationId="{CF6D6D0B-FD0C-4C95-BDD6-2B0EC94F15D4}"/>
          </ac:picMkLst>
        </pc:picChg>
      </pc:sldChg>
      <pc:sldChg chg="modSp mod">
        <pc:chgData name="Alejandro Santana Michel" userId="2ad463623bdb7ef0" providerId="LiveId" clId="{CE647052-9231-4E32-AD39-C49243870A88}" dt="2021-09-01T02:36:18.465" v="714" actId="790"/>
        <pc:sldMkLst>
          <pc:docMk/>
          <pc:sldMk cId="477844594" sldId="268"/>
        </pc:sldMkLst>
        <pc:spChg chg="mod">
          <ac:chgData name="Alejandro Santana Michel" userId="2ad463623bdb7ef0" providerId="LiveId" clId="{CE647052-9231-4E32-AD39-C49243870A88}" dt="2021-09-01T02:36:18.465" v="714" actId="790"/>
          <ac:spMkLst>
            <pc:docMk/>
            <pc:sldMk cId="477844594" sldId="268"/>
            <ac:spMk id="2" creationId="{DE9E348C-57E3-4DA3-9D62-7EDA189E4D59}"/>
          </ac:spMkLst>
        </pc:spChg>
      </pc:sldChg>
      <pc:sldChg chg="addSp delSp modSp new mod setBg modClrScheme addAnim setClrOvrMap chgLayout">
        <pc:chgData name="Alejandro Santana Michel" userId="2ad463623bdb7ef0" providerId="LiveId" clId="{CE647052-9231-4E32-AD39-C49243870A88}" dt="2021-09-01T01:20:43" v="24"/>
        <pc:sldMkLst>
          <pc:docMk/>
          <pc:sldMk cId="3205374185" sldId="269"/>
        </pc:sldMkLst>
        <pc:spChg chg="del mod ord">
          <ac:chgData name="Alejandro Santana Michel" userId="2ad463623bdb7ef0" providerId="LiveId" clId="{CE647052-9231-4E32-AD39-C49243870A88}" dt="2021-09-01T01:20:26.334" v="9" actId="700"/>
          <ac:spMkLst>
            <pc:docMk/>
            <pc:sldMk cId="3205374185" sldId="269"/>
            <ac:spMk id="2" creationId="{DFE37F54-1260-48FE-A627-CE1EDFF3CAED}"/>
          </ac:spMkLst>
        </pc:spChg>
        <pc:spChg chg="del">
          <ac:chgData name="Alejandro Santana Michel" userId="2ad463623bdb7ef0" providerId="LiveId" clId="{CE647052-9231-4E32-AD39-C49243870A88}" dt="2021-09-01T01:20:26.334" v="9" actId="700"/>
          <ac:spMkLst>
            <pc:docMk/>
            <pc:sldMk cId="3205374185" sldId="269"/>
            <ac:spMk id="3" creationId="{FFE36F24-DE69-49E3-8D22-40C9FE3CB78F}"/>
          </ac:spMkLst>
        </pc:spChg>
        <pc:spChg chg="del">
          <ac:chgData name="Alejandro Santana Michel" userId="2ad463623bdb7ef0" providerId="LiveId" clId="{CE647052-9231-4E32-AD39-C49243870A88}" dt="2021-09-01T01:20:26.334" v="9" actId="700"/>
          <ac:spMkLst>
            <pc:docMk/>
            <pc:sldMk cId="3205374185" sldId="269"/>
            <ac:spMk id="4" creationId="{A8277EBD-9F2A-4D12-B6EB-6A80913950B8}"/>
          </ac:spMkLst>
        </pc:spChg>
        <pc:spChg chg="add mod ord">
          <ac:chgData name="Alejandro Santana Michel" userId="2ad463623bdb7ef0" providerId="LiveId" clId="{CE647052-9231-4E32-AD39-C49243870A88}" dt="2021-09-01T01:20:43" v="23" actId="26606"/>
          <ac:spMkLst>
            <pc:docMk/>
            <pc:sldMk cId="3205374185" sldId="269"/>
            <ac:spMk id="5" creationId="{3818377E-4C84-479F-821E-DF0F407293A1}"/>
          </ac:spMkLst>
        </pc:spChg>
        <pc:spChg chg="add">
          <ac:chgData name="Alejandro Santana Michel" userId="2ad463623bdb7ef0" providerId="LiveId" clId="{CE647052-9231-4E32-AD39-C49243870A88}" dt="2021-09-01T01:20:43" v="23" actId="26606"/>
          <ac:spMkLst>
            <pc:docMk/>
            <pc:sldMk cId="3205374185" sldId="269"/>
            <ac:spMk id="10" creationId="{26BDCA6B-3C9C-4213-A0D9-30BD5F0B073E}"/>
          </ac:spMkLst>
        </pc:spChg>
        <pc:spChg chg="add">
          <ac:chgData name="Alejandro Santana Michel" userId="2ad463623bdb7ef0" providerId="LiveId" clId="{CE647052-9231-4E32-AD39-C49243870A88}" dt="2021-09-01T01:20:43" v="23" actId="26606"/>
          <ac:spMkLst>
            <pc:docMk/>
            <pc:sldMk cId="3205374185" sldId="269"/>
            <ac:spMk id="12" creationId="{FDA12F62-867F-4684-B28B-E085D09DCC06}"/>
          </ac:spMkLst>
        </pc:spChg>
      </pc:sldChg>
      <pc:sldChg chg="new del">
        <pc:chgData name="Alejandro Santana Michel" userId="2ad463623bdb7ef0" providerId="LiveId" clId="{CE647052-9231-4E32-AD39-C49243870A88}" dt="2021-09-01T01:21:19.444" v="31" actId="47"/>
        <pc:sldMkLst>
          <pc:docMk/>
          <pc:sldMk cId="2890952542" sldId="270"/>
        </pc:sldMkLst>
      </pc:sldChg>
      <pc:sldChg chg="modSp add mod ord">
        <pc:chgData name="Alejandro Santana Michel" userId="2ad463623bdb7ef0" providerId="LiveId" clId="{CE647052-9231-4E32-AD39-C49243870A88}" dt="2021-09-01T01:32:31.677" v="349" actId="20577"/>
        <pc:sldMkLst>
          <pc:docMk/>
          <pc:sldMk cId="3025267132" sldId="271"/>
        </pc:sldMkLst>
        <pc:spChg chg="mod">
          <ac:chgData name="Alejandro Santana Michel" userId="2ad463623bdb7ef0" providerId="LiveId" clId="{CE647052-9231-4E32-AD39-C49243870A88}" dt="2021-09-01T01:30:07.841" v="49" actId="20577"/>
          <ac:spMkLst>
            <pc:docMk/>
            <pc:sldMk cId="3025267132" sldId="271"/>
            <ac:spMk id="2" creationId="{DE9E348C-57E3-4DA3-9D62-7EDA189E4D59}"/>
          </ac:spMkLst>
        </pc:spChg>
        <pc:spChg chg="mod">
          <ac:chgData name="Alejandro Santana Michel" userId="2ad463623bdb7ef0" providerId="LiveId" clId="{CE647052-9231-4E32-AD39-C49243870A88}" dt="2021-09-01T01:32:31.677" v="349" actId="20577"/>
          <ac:spMkLst>
            <pc:docMk/>
            <pc:sldMk cId="3025267132" sldId="271"/>
            <ac:spMk id="3" creationId="{AA6B9D68-E75C-4E70-9365-DEA382B222FB}"/>
          </ac:spMkLst>
        </pc:spChg>
      </pc:sldChg>
      <pc:sldChg chg="addSp delSp modSp add mod ord">
        <pc:chgData name="Alejandro Santana Michel" userId="2ad463623bdb7ef0" providerId="LiveId" clId="{CE647052-9231-4E32-AD39-C49243870A88}" dt="2021-09-01T02:31:57.812" v="699" actId="14861"/>
        <pc:sldMkLst>
          <pc:docMk/>
          <pc:sldMk cId="2687848764" sldId="272"/>
        </pc:sldMkLst>
        <pc:spChg chg="add del mod">
          <ac:chgData name="Alejandro Santana Michel" userId="2ad463623bdb7ef0" providerId="LiveId" clId="{CE647052-9231-4E32-AD39-C49243870A88}" dt="2021-09-01T01:34:50.150" v="370" actId="478"/>
          <ac:spMkLst>
            <pc:docMk/>
            <pc:sldMk cId="2687848764" sldId="272"/>
            <ac:spMk id="3" creationId="{B6930D1F-FA9E-4B06-9288-8E218C1AAA8A}"/>
          </ac:spMkLst>
        </pc:spChg>
        <pc:spChg chg="mod">
          <ac:chgData name="Alejandro Santana Michel" userId="2ad463623bdb7ef0" providerId="LiveId" clId="{CE647052-9231-4E32-AD39-C49243870A88}" dt="2021-09-01T02:27:37.754" v="476" actId="790"/>
          <ac:spMkLst>
            <pc:docMk/>
            <pc:sldMk cId="2687848764" sldId="272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2:27:23.666" v="474" actId="790"/>
          <ac:spMkLst>
            <pc:docMk/>
            <pc:sldMk cId="2687848764" sldId="272"/>
            <ac:spMk id="6" creationId="{01D277B7-796D-4DB4-9693-B1ED01658E0E}"/>
          </ac:spMkLst>
        </pc:spChg>
        <pc:spChg chg="del">
          <ac:chgData name="Alejandro Santana Michel" userId="2ad463623bdb7ef0" providerId="LiveId" clId="{CE647052-9231-4E32-AD39-C49243870A88}" dt="2021-09-01T01:34:52.272" v="371" actId="478"/>
          <ac:spMkLst>
            <pc:docMk/>
            <pc:sldMk cId="2687848764" sldId="272"/>
            <ac:spMk id="7" creationId="{1B851210-2E2B-406A-B387-3F42414A5682}"/>
          </ac:spMkLst>
        </pc:spChg>
        <pc:spChg chg="add del mod">
          <ac:chgData name="Alejandro Santana Michel" userId="2ad463623bdb7ef0" providerId="LiveId" clId="{CE647052-9231-4E32-AD39-C49243870A88}" dt="2021-09-01T01:34:55.652" v="373"/>
          <ac:spMkLst>
            <pc:docMk/>
            <pc:sldMk cId="2687848764" sldId="272"/>
            <ac:spMk id="11" creationId="{037B5608-E225-4BD8-977D-70D7D680C8D5}"/>
          </ac:spMkLst>
        </pc:spChg>
        <pc:spChg chg="add mod">
          <ac:chgData name="Alejandro Santana Michel" userId="2ad463623bdb7ef0" providerId="LiveId" clId="{CE647052-9231-4E32-AD39-C49243870A88}" dt="2021-09-01T02:31:57.812" v="699" actId="14861"/>
          <ac:spMkLst>
            <pc:docMk/>
            <pc:sldMk cId="2687848764" sldId="272"/>
            <ac:spMk id="16" creationId="{CA13F18B-8A0A-49EC-9658-E083FCE8E274}"/>
          </ac:spMkLst>
        </pc:spChg>
        <pc:picChg chg="add del">
          <ac:chgData name="Alejandro Santana Michel" userId="2ad463623bdb7ef0" providerId="LiveId" clId="{CE647052-9231-4E32-AD39-C49243870A88}" dt="2021-09-01T01:34:54.363" v="372" actId="478"/>
          <ac:picMkLst>
            <pc:docMk/>
            <pc:sldMk cId="2687848764" sldId="272"/>
            <ac:picMk id="8" creationId="{3E6C6954-5D45-4B7E-8666-5E7CC211E2CD}"/>
          </ac:picMkLst>
        </pc:picChg>
        <pc:picChg chg="add del mod">
          <ac:chgData name="Alejandro Santana Michel" userId="2ad463623bdb7ef0" providerId="LiveId" clId="{CE647052-9231-4E32-AD39-C49243870A88}" dt="2021-09-01T01:34:32.420" v="369"/>
          <ac:picMkLst>
            <pc:docMk/>
            <pc:sldMk cId="2687848764" sldId="272"/>
            <ac:picMk id="9" creationId="{467625C9-AECF-4CC3-9475-674203F53051}"/>
          </ac:picMkLst>
        </pc:picChg>
        <pc:picChg chg="add mod">
          <ac:chgData name="Alejandro Santana Michel" userId="2ad463623bdb7ef0" providerId="LiveId" clId="{CE647052-9231-4E32-AD39-C49243870A88}" dt="2021-09-01T01:34:56.253" v="375" actId="962"/>
          <ac:picMkLst>
            <pc:docMk/>
            <pc:sldMk cId="2687848764" sldId="272"/>
            <ac:picMk id="14" creationId="{F9D40573-65E2-4BB2-AF74-6D1BB1D72A07}"/>
          </ac:picMkLst>
        </pc:picChg>
      </pc:sldChg>
      <pc:sldChg chg="addSp modSp add mod">
        <pc:chgData name="Alejandro Santana Michel" userId="2ad463623bdb7ef0" providerId="LiveId" clId="{CE647052-9231-4E32-AD39-C49243870A88}" dt="2021-09-01T02:32:24.949" v="705" actId="14100"/>
        <pc:sldMkLst>
          <pc:docMk/>
          <pc:sldMk cId="3526826262" sldId="273"/>
        </pc:sldMkLst>
        <pc:spChg chg="mod">
          <ac:chgData name="Alejandro Santana Michel" userId="2ad463623bdb7ef0" providerId="LiveId" clId="{CE647052-9231-4E32-AD39-C49243870A88}" dt="2021-09-01T02:27:54.661" v="480" actId="20577"/>
          <ac:spMkLst>
            <pc:docMk/>
            <pc:sldMk cId="3526826262" sldId="273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2:28:17.201" v="543" actId="20577"/>
          <ac:spMkLst>
            <pc:docMk/>
            <pc:sldMk cId="3526826262" sldId="273"/>
            <ac:spMk id="6" creationId="{01D277B7-796D-4DB4-9693-B1ED01658E0E}"/>
          </ac:spMkLst>
        </pc:spChg>
        <pc:spChg chg="add mod">
          <ac:chgData name="Alejandro Santana Michel" userId="2ad463623bdb7ef0" providerId="LiveId" clId="{CE647052-9231-4E32-AD39-C49243870A88}" dt="2021-09-01T02:32:24.949" v="705" actId="14100"/>
          <ac:spMkLst>
            <pc:docMk/>
            <pc:sldMk cId="3526826262" sldId="273"/>
            <ac:spMk id="7" creationId="{73C31718-225C-4BD9-81E5-C3309BFFBC00}"/>
          </ac:spMkLst>
        </pc:spChg>
        <pc:picChg chg="mod">
          <ac:chgData name="Alejandro Santana Michel" userId="2ad463623bdb7ef0" providerId="LiveId" clId="{CE647052-9231-4E32-AD39-C49243870A88}" dt="2021-09-01T02:32:13.845" v="703" actId="1076"/>
          <ac:picMkLst>
            <pc:docMk/>
            <pc:sldMk cId="3526826262" sldId="273"/>
            <ac:picMk id="14" creationId="{F9D40573-65E2-4BB2-AF74-6D1BB1D72A07}"/>
          </ac:picMkLst>
        </pc:picChg>
      </pc:sldChg>
      <pc:sldChg chg="add del ord replId">
        <pc:chgData name="Alejandro Santana Michel" userId="2ad463623bdb7ef0" providerId="LiveId" clId="{CE647052-9231-4E32-AD39-C49243870A88}" dt="2021-09-01T01:33:34.213" v="363" actId="47"/>
        <pc:sldMkLst>
          <pc:docMk/>
          <pc:sldMk cId="4244607907" sldId="273"/>
        </pc:sldMkLst>
      </pc:sldChg>
      <pc:sldChg chg="add del ord replId">
        <pc:chgData name="Alejandro Santana Michel" userId="2ad463623bdb7ef0" providerId="LiveId" clId="{CE647052-9231-4E32-AD39-C49243870A88}" dt="2021-09-01T01:33:34.213" v="363" actId="47"/>
        <pc:sldMkLst>
          <pc:docMk/>
          <pc:sldMk cId="1478210804" sldId="274"/>
        </pc:sldMkLst>
      </pc:sldChg>
      <pc:sldChg chg="addSp modSp add mod">
        <pc:chgData name="Alejandro Santana Michel" userId="2ad463623bdb7ef0" providerId="LiveId" clId="{CE647052-9231-4E32-AD39-C49243870A88}" dt="2021-09-01T02:32:42.359" v="710" actId="1076"/>
        <pc:sldMkLst>
          <pc:docMk/>
          <pc:sldMk cId="2449059807" sldId="274"/>
        </pc:sldMkLst>
        <pc:spChg chg="mod">
          <ac:chgData name="Alejandro Santana Michel" userId="2ad463623bdb7ef0" providerId="LiveId" clId="{CE647052-9231-4E32-AD39-C49243870A88}" dt="2021-09-01T02:28:33.440" v="553" actId="20577"/>
          <ac:spMkLst>
            <pc:docMk/>
            <pc:sldMk cId="2449059807" sldId="274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2:28:57.483" v="605" actId="20577"/>
          <ac:spMkLst>
            <pc:docMk/>
            <pc:sldMk cId="2449059807" sldId="274"/>
            <ac:spMk id="6" creationId="{01D277B7-796D-4DB4-9693-B1ED01658E0E}"/>
          </ac:spMkLst>
        </pc:spChg>
        <pc:spChg chg="add mod">
          <ac:chgData name="Alejandro Santana Michel" userId="2ad463623bdb7ef0" providerId="LiveId" clId="{CE647052-9231-4E32-AD39-C49243870A88}" dt="2021-09-01T02:32:42.359" v="710" actId="1076"/>
          <ac:spMkLst>
            <pc:docMk/>
            <pc:sldMk cId="2449059807" sldId="274"/>
            <ac:spMk id="7" creationId="{DF20EF07-08CA-4038-9B3D-C9DD7FC67B34}"/>
          </ac:spMkLst>
        </pc:spChg>
        <pc:picChg chg="mod">
          <ac:chgData name="Alejandro Santana Michel" userId="2ad463623bdb7ef0" providerId="LiveId" clId="{CE647052-9231-4E32-AD39-C49243870A88}" dt="2021-09-01T02:32:38.510" v="709" actId="1076"/>
          <ac:picMkLst>
            <pc:docMk/>
            <pc:sldMk cId="2449059807" sldId="274"/>
            <ac:picMk id="14" creationId="{F9D40573-65E2-4BB2-AF74-6D1BB1D72A07}"/>
          </ac:picMkLst>
        </pc:picChg>
      </pc:sldChg>
      <pc:sldChg chg="add del ord replId">
        <pc:chgData name="Alejandro Santana Michel" userId="2ad463623bdb7ef0" providerId="LiveId" clId="{CE647052-9231-4E32-AD39-C49243870A88}" dt="2021-09-01T01:33:34.213" v="363" actId="47"/>
        <pc:sldMkLst>
          <pc:docMk/>
          <pc:sldMk cId="1217966853" sldId="275"/>
        </pc:sldMkLst>
      </pc:sldChg>
      <pc:sldChg chg="addSp modSp add mod">
        <pc:chgData name="Alejandro Santana Michel" userId="2ad463623bdb7ef0" providerId="LiveId" clId="{CE647052-9231-4E32-AD39-C49243870A88}" dt="2021-09-01T02:32:55.899" v="712" actId="1076"/>
        <pc:sldMkLst>
          <pc:docMk/>
          <pc:sldMk cId="4013721716" sldId="275"/>
        </pc:sldMkLst>
        <pc:spChg chg="mod">
          <ac:chgData name="Alejandro Santana Michel" userId="2ad463623bdb7ef0" providerId="LiveId" clId="{CE647052-9231-4E32-AD39-C49243870A88}" dt="2021-09-01T02:29:09.155" v="615" actId="20577"/>
          <ac:spMkLst>
            <pc:docMk/>
            <pc:sldMk cId="4013721716" sldId="275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2:29:45.536" v="693" actId="20577"/>
          <ac:spMkLst>
            <pc:docMk/>
            <pc:sldMk cId="4013721716" sldId="275"/>
            <ac:spMk id="6" creationId="{01D277B7-796D-4DB4-9693-B1ED01658E0E}"/>
          </ac:spMkLst>
        </pc:spChg>
        <pc:spChg chg="add mod">
          <ac:chgData name="Alejandro Santana Michel" userId="2ad463623bdb7ef0" providerId="LiveId" clId="{CE647052-9231-4E32-AD39-C49243870A88}" dt="2021-09-01T02:32:55.899" v="712" actId="1076"/>
          <ac:spMkLst>
            <pc:docMk/>
            <pc:sldMk cId="4013721716" sldId="275"/>
            <ac:spMk id="7" creationId="{2ECC618C-A419-4289-A7D0-7A5B9DA857E8}"/>
          </ac:spMkLst>
        </pc:spChg>
      </pc:sldChg>
      <pc:sldChg chg="add ord">
        <pc:chgData name="Alejandro Santana Michel" userId="2ad463623bdb7ef0" providerId="LiveId" clId="{CE647052-9231-4E32-AD39-C49243870A88}" dt="2021-09-01T02:41:13.370" v="749"/>
        <pc:sldMkLst>
          <pc:docMk/>
          <pc:sldMk cId="336993014" sldId="276"/>
        </pc:sldMkLst>
      </pc:sldChg>
      <pc:sldChg chg="addSp delSp modSp add mod ord setBg">
        <pc:chgData name="Alejandro Santana Michel" userId="2ad463623bdb7ef0" providerId="LiveId" clId="{CE647052-9231-4E32-AD39-C49243870A88}" dt="2021-09-01T02:47:36.471" v="1013" actId="790"/>
        <pc:sldMkLst>
          <pc:docMk/>
          <pc:sldMk cId="3758834067" sldId="277"/>
        </pc:sldMkLst>
        <pc:spChg chg="mod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4" creationId="{48C45200-DC3E-4D20-ABEF-BE0A5CB4F30E}"/>
          </ac:spMkLst>
        </pc:spChg>
        <pc:spChg chg="mod ord">
          <ac:chgData name="Alejandro Santana Michel" userId="2ad463623bdb7ef0" providerId="LiveId" clId="{CE647052-9231-4E32-AD39-C49243870A88}" dt="2021-09-01T02:47:36.471" v="1013" actId="790"/>
          <ac:spMkLst>
            <pc:docMk/>
            <pc:sldMk cId="3758834067" sldId="277"/>
            <ac:spMk id="6" creationId="{01D277B7-796D-4DB4-9693-B1ED01658E0E}"/>
          </ac:spMkLst>
        </pc:spChg>
        <pc:spChg chg="add del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64" creationId="{C99A8FB7-A79B-4BC9-9D56-B79587F6AA3E}"/>
          </ac:spMkLst>
        </pc:spChg>
        <pc:spChg chg="add del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65" creationId="{B23893E2-3349-46D7-A7AA-B9E447957FB1}"/>
          </ac:spMkLst>
        </pc:spChg>
        <pc:spChg chg="add del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66" creationId="{2B7592FE-10D1-4664-B623-353F47C8DF7F}"/>
          </ac:spMkLst>
        </pc:spChg>
        <pc:spChg chg="add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68" creationId="{C99A8FB7-A79B-4BC9-9D56-B79587F6AA3E}"/>
          </ac:spMkLst>
        </pc:spChg>
        <pc:spChg chg="add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69" creationId="{B23893E2-3349-46D7-A7AA-B9E447957FB1}"/>
          </ac:spMkLst>
        </pc:spChg>
        <pc:spChg chg="add">
          <ac:chgData name="Alejandro Santana Michel" userId="2ad463623bdb7ef0" providerId="LiveId" clId="{CE647052-9231-4E32-AD39-C49243870A88}" dt="2021-09-01T02:47:16.650" v="1011" actId="26606"/>
          <ac:spMkLst>
            <pc:docMk/>
            <pc:sldMk cId="3758834067" sldId="277"/>
            <ac:spMk id="70" creationId="{2B7592FE-10D1-4664-B623-353F47C8DF7F}"/>
          </ac:spMkLst>
        </pc:spChg>
        <pc:spChg chg="add del">
          <ac:chgData name="Alejandro Santana Michel" userId="2ad463623bdb7ef0" providerId="LiveId" clId="{CE647052-9231-4E32-AD39-C49243870A88}" dt="2021-09-01T02:47:01.368" v="1003" actId="26606"/>
          <ac:spMkLst>
            <pc:docMk/>
            <pc:sldMk cId="3758834067" sldId="277"/>
            <ac:spMk id="71" creationId="{C99A8FB7-A79B-4BC9-9D56-B79587F6AA3E}"/>
          </ac:spMkLst>
        </pc:spChg>
        <pc:spChg chg="add del">
          <ac:chgData name="Alejandro Santana Michel" userId="2ad463623bdb7ef0" providerId="LiveId" clId="{CE647052-9231-4E32-AD39-C49243870A88}" dt="2021-09-01T02:47:01.368" v="1003" actId="26606"/>
          <ac:spMkLst>
            <pc:docMk/>
            <pc:sldMk cId="3758834067" sldId="277"/>
            <ac:spMk id="73" creationId="{B23893E2-3349-46D7-A7AA-B9E447957FB1}"/>
          </ac:spMkLst>
        </pc:spChg>
        <pc:spChg chg="add del">
          <ac:chgData name="Alejandro Santana Michel" userId="2ad463623bdb7ef0" providerId="LiveId" clId="{CE647052-9231-4E32-AD39-C49243870A88}" dt="2021-09-01T02:47:01.368" v="1003" actId="26606"/>
          <ac:spMkLst>
            <pc:docMk/>
            <pc:sldMk cId="3758834067" sldId="277"/>
            <ac:spMk id="75" creationId="{4BFC77B5-F38E-4A7D-80BD-C3A10B717767}"/>
          </ac:spMkLst>
        </pc:spChg>
        <pc:spChg chg="add del">
          <ac:chgData name="Alejandro Santana Michel" userId="2ad463623bdb7ef0" providerId="LiveId" clId="{CE647052-9231-4E32-AD39-C49243870A88}" dt="2021-09-01T02:47:03.125" v="1005" actId="26606"/>
          <ac:spMkLst>
            <pc:docMk/>
            <pc:sldMk cId="3758834067" sldId="277"/>
            <ac:spMk id="77" creationId="{C8F10CB3-3B5E-4C7A-98CF-B87454DDFA39}"/>
          </ac:spMkLst>
        </pc:spChg>
        <pc:spChg chg="add del">
          <ac:chgData name="Alejandro Santana Michel" userId="2ad463623bdb7ef0" providerId="LiveId" clId="{CE647052-9231-4E32-AD39-C49243870A88}" dt="2021-09-01T02:47:03.125" v="1005" actId="26606"/>
          <ac:spMkLst>
            <pc:docMk/>
            <pc:sldMk cId="3758834067" sldId="277"/>
            <ac:spMk id="78" creationId="{07977D39-626F-40D7-B00F-16E02602DD5A}"/>
          </ac:spMkLst>
        </pc:spChg>
        <pc:spChg chg="add del">
          <ac:chgData name="Alejandro Santana Michel" userId="2ad463623bdb7ef0" providerId="LiveId" clId="{CE647052-9231-4E32-AD39-C49243870A88}" dt="2021-09-01T02:47:03.125" v="1005" actId="26606"/>
          <ac:spMkLst>
            <pc:docMk/>
            <pc:sldMk cId="3758834067" sldId="277"/>
            <ac:spMk id="79" creationId="{B905CDE4-B751-4B3E-B625-6E59F8903414}"/>
          </ac:spMkLst>
        </pc:spChg>
        <pc:spChg chg="add del">
          <ac:chgData name="Alejandro Santana Michel" userId="2ad463623bdb7ef0" providerId="LiveId" clId="{CE647052-9231-4E32-AD39-C49243870A88}" dt="2021-09-01T02:47:03.125" v="1005" actId="26606"/>
          <ac:spMkLst>
            <pc:docMk/>
            <pc:sldMk cId="3758834067" sldId="277"/>
            <ac:spMk id="80" creationId="{08108C16-F4C0-44AA-999D-17BD39219B24}"/>
          </ac:spMkLst>
        </pc:spChg>
        <pc:spChg chg="add del">
          <ac:chgData name="Alejandro Santana Michel" userId="2ad463623bdb7ef0" providerId="LiveId" clId="{CE647052-9231-4E32-AD39-C49243870A88}" dt="2021-09-01T02:47:08.218" v="1007" actId="26606"/>
          <ac:spMkLst>
            <pc:docMk/>
            <pc:sldMk cId="3758834067" sldId="277"/>
            <ac:spMk id="82" creationId="{C99A8FB7-A79B-4BC9-9D56-B79587F6AA3E}"/>
          </ac:spMkLst>
        </pc:spChg>
        <pc:spChg chg="add del">
          <ac:chgData name="Alejandro Santana Michel" userId="2ad463623bdb7ef0" providerId="LiveId" clId="{CE647052-9231-4E32-AD39-C49243870A88}" dt="2021-09-01T02:47:08.218" v="1007" actId="26606"/>
          <ac:spMkLst>
            <pc:docMk/>
            <pc:sldMk cId="3758834067" sldId="277"/>
            <ac:spMk id="83" creationId="{B23893E2-3349-46D7-A7AA-B9E447957FB1}"/>
          </ac:spMkLst>
        </pc:spChg>
        <pc:spChg chg="add del">
          <ac:chgData name="Alejandro Santana Michel" userId="2ad463623bdb7ef0" providerId="LiveId" clId="{CE647052-9231-4E32-AD39-C49243870A88}" dt="2021-09-01T02:47:08.218" v="1007" actId="26606"/>
          <ac:spMkLst>
            <pc:docMk/>
            <pc:sldMk cId="3758834067" sldId="277"/>
            <ac:spMk id="84" creationId="{4BFC77B5-F38E-4A7D-80BD-C3A10B717767}"/>
          </ac:spMkLst>
        </pc:spChg>
        <pc:picChg chg="add mod">
          <ac:chgData name="Alejandro Santana Michel" userId="2ad463623bdb7ef0" providerId="LiveId" clId="{CE647052-9231-4E32-AD39-C49243870A88}" dt="2021-09-01T02:47:16.650" v="1011" actId="26606"/>
          <ac:picMkLst>
            <pc:docMk/>
            <pc:sldMk cId="3758834067" sldId="277"/>
            <ac:picMk id="3" creationId="{569376C6-C468-4BC6-A70F-188C9DA2CB2B}"/>
          </ac:picMkLst>
        </pc:picChg>
        <pc:picChg chg="del mod">
          <ac:chgData name="Alejandro Santana Michel" userId="2ad463623bdb7ef0" providerId="LiveId" clId="{CE647052-9231-4E32-AD39-C49243870A88}" dt="2021-09-01T02:47:14.536" v="1010" actId="478"/>
          <ac:picMkLst>
            <pc:docMk/>
            <pc:sldMk cId="3758834067" sldId="277"/>
            <ac:picMk id="7" creationId="{D9584987-823D-466B-8930-3611DA382C2B}"/>
          </ac:picMkLst>
        </pc:picChg>
        <pc:picChg chg="del">
          <ac:chgData name="Alejandro Santana Michel" userId="2ad463623bdb7ef0" providerId="LiveId" clId="{CE647052-9231-4E32-AD39-C49243870A88}" dt="2021-09-01T02:44:23.097" v="992" actId="478"/>
          <ac:picMkLst>
            <pc:docMk/>
            <pc:sldMk cId="3758834067" sldId="277"/>
            <ac:picMk id="8" creationId="{E7A0CA24-8A20-43EB-8BBA-A2A140C9F26B}"/>
          </ac:picMkLst>
        </pc:picChg>
        <pc:picChg chg="add del mod ord">
          <ac:chgData name="Alejandro Santana Michel" userId="2ad463623bdb7ef0" providerId="LiveId" clId="{CE647052-9231-4E32-AD39-C49243870A88}" dt="2021-09-01T02:47:16.650" v="1011" actId="26606"/>
          <ac:picMkLst>
            <pc:docMk/>
            <pc:sldMk cId="3758834067" sldId="277"/>
            <ac:picMk id="9" creationId="{F005F07E-F47D-47D5-932A-67ACD3E4C482}"/>
          </ac:picMkLst>
        </pc:picChg>
        <pc:picChg chg="add mod ord">
          <ac:chgData name="Alejandro Santana Michel" userId="2ad463623bdb7ef0" providerId="LiveId" clId="{CE647052-9231-4E32-AD39-C49243870A88}" dt="2021-09-01T02:47:16.650" v="1011" actId="26606"/>
          <ac:picMkLst>
            <pc:docMk/>
            <pc:sldMk cId="3758834067" sldId="277"/>
            <ac:picMk id="10" creationId="{6C639B0F-A3C9-482E-83F5-E970B555C0E2}"/>
          </ac:picMkLst>
        </pc:picChg>
      </pc:sldChg>
      <pc:sldChg chg="modSp add mod">
        <pc:chgData name="Alejandro Santana Michel" userId="2ad463623bdb7ef0" providerId="LiveId" clId="{CE647052-9231-4E32-AD39-C49243870A88}" dt="2021-09-01T02:51:55.898" v="1266" actId="20577"/>
        <pc:sldMkLst>
          <pc:docMk/>
          <pc:sldMk cId="3940729886" sldId="278"/>
        </pc:sldMkLst>
        <pc:spChg chg="mod">
          <ac:chgData name="Alejandro Santana Michel" userId="2ad463623bdb7ef0" providerId="LiveId" clId="{CE647052-9231-4E32-AD39-C49243870A88}" dt="2021-09-01T02:49:44.699" v="1019" actId="20577"/>
          <ac:spMkLst>
            <pc:docMk/>
            <pc:sldMk cId="3940729886" sldId="278"/>
            <ac:spMk id="2" creationId="{DE9E348C-57E3-4DA3-9D62-7EDA189E4D59}"/>
          </ac:spMkLst>
        </pc:spChg>
        <pc:spChg chg="mod">
          <ac:chgData name="Alejandro Santana Michel" userId="2ad463623bdb7ef0" providerId="LiveId" clId="{CE647052-9231-4E32-AD39-C49243870A88}" dt="2021-09-01T02:51:55.898" v="1266" actId="20577"/>
          <ac:spMkLst>
            <pc:docMk/>
            <pc:sldMk cId="3940729886" sldId="278"/>
            <ac:spMk id="3" creationId="{AA6B9D68-E75C-4E70-9365-DEA382B222FB}"/>
          </ac:spMkLst>
        </pc:spChg>
      </pc:sldChg>
      <pc:sldChg chg="add ord">
        <pc:chgData name="Alejandro Santana Michel" userId="2ad463623bdb7ef0" providerId="LiveId" clId="{CE647052-9231-4E32-AD39-C49243870A88}" dt="2021-09-01T02:52:21.708" v="1269"/>
        <pc:sldMkLst>
          <pc:docMk/>
          <pc:sldMk cId="3494842939" sldId="279"/>
        </pc:sldMkLst>
      </pc:sldChg>
      <pc:sldChg chg="modSp add mod">
        <pc:chgData name="Alejandro Santana Michel" userId="2ad463623bdb7ef0" providerId="LiveId" clId="{CE647052-9231-4E32-AD39-C49243870A88}" dt="2021-09-01T03:33:14.640" v="1489" actId="20577"/>
        <pc:sldMkLst>
          <pc:docMk/>
          <pc:sldMk cId="2400123509" sldId="280"/>
        </pc:sldMkLst>
        <pc:spChg chg="mod">
          <ac:chgData name="Alejandro Santana Michel" userId="2ad463623bdb7ef0" providerId="LiveId" clId="{CE647052-9231-4E32-AD39-C49243870A88}" dt="2021-09-01T03:31:33.957" v="1290" actId="20577"/>
          <ac:spMkLst>
            <pc:docMk/>
            <pc:sldMk cId="2400123509" sldId="280"/>
            <ac:spMk id="2" creationId="{DE9E348C-57E3-4DA3-9D62-7EDA189E4D59}"/>
          </ac:spMkLst>
        </pc:spChg>
        <pc:spChg chg="mod">
          <ac:chgData name="Alejandro Santana Michel" userId="2ad463623bdb7ef0" providerId="LiveId" clId="{CE647052-9231-4E32-AD39-C49243870A88}" dt="2021-09-01T03:33:14.640" v="1489" actId="20577"/>
          <ac:spMkLst>
            <pc:docMk/>
            <pc:sldMk cId="2400123509" sldId="280"/>
            <ac:spMk id="3" creationId="{AA6B9D68-E75C-4E70-9365-DEA382B222FB}"/>
          </ac:spMkLst>
        </pc:spChg>
      </pc:sldChg>
      <pc:sldChg chg="addSp delSp modSp add mod replId">
        <pc:chgData name="Alejandro Santana Michel" userId="2ad463623bdb7ef0" providerId="LiveId" clId="{CE647052-9231-4E32-AD39-C49243870A88}" dt="2021-09-01T03:49:58.242" v="2124" actId="20577"/>
        <pc:sldMkLst>
          <pc:docMk/>
          <pc:sldMk cId="695937923" sldId="281"/>
        </pc:sldMkLst>
        <pc:spChg chg="add del mod">
          <ac:chgData name="Alejandro Santana Michel" userId="2ad463623bdb7ef0" providerId="LiveId" clId="{CE647052-9231-4E32-AD39-C49243870A88}" dt="2021-09-01T03:46:59.549" v="2049"/>
          <ac:spMkLst>
            <pc:docMk/>
            <pc:sldMk cId="695937923" sldId="281"/>
            <ac:spMk id="3" creationId="{C14AABF9-08D4-4425-BED1-18CB18655948}"/>
          </ac:spMkLst>
        </pc:spChg>
        <pc:spChg chg="mod">
          <ac:chgData name="Alejandro Santana Michel" userId="2ad463623bdb7ef0" providerId="LiveId" clId="{CE647052-9231-4E32-AD39-C49243870A88}" dt="2021-09-01T03:49:41.385" v="2074" actId="20577"/>
          <ac:spMkLst>
            <pc:docMk/>
            <pc:sldMk cId="695937923" sldId="281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3:49:58.242" v="2124" actId="20577"/>
          <ac:spMkLst>
            <pc:docMk/>
            <pc:sldMk cId="695937923" sldId="281"/>
            <ac:spMk id="6" creationId="{01D277B7-796D-4DB4-9693-B1ED01658E0E}"/>
          </ac:spMkLst>
        </pc:spChg>
        <pc:spChg chg="add del mod">
          <ac:chgData name="Alejandro Santana Michel" userId="2ad463623bdb7ef0" providerId="LiveId" clId="{CE647052-9231-4E32-AD39-C49243870A88}" dt="2021-09-01T03:47:28.042" v="2053" actId="478"/>
          <ac:spMkLst>
            <pc:docMk/>
            <pc:sldMk cId="695937923" sldId="281"/>
            <ac:spMk id="11" creationId="{B7575080-6255-4558-92BC-7E7580D0B2AE}"/>
          </ac:spMkLst>
        </pc:spChg>
        <pc:spChg chg="del">
          <ac:chgData name="Alejandro Santana Michel" userId="2ad463623bdb7ef0" providerId="LiveId" clId="{CE647052-9231-4E32-AD39-C49243870A88}" dt="2021-09-01T03:46:34.231" v="2042" actId="478"/>
          <ac:spMkLst>
            <pc:docMk/>
            <pc:sldMk cId="695937923" sldId="281"/>
            <ac:spMk id="16" creationId="{CA13F18B-8A0A-49EC-9658-E083FCE8E274}"/>
          </ac:spMkLst>
        </pc:spChg>
        <pc:picChg chg="add del mod">
          <ac:chgData name="Alejandro Santana Michel" userId="2ad463623bdb7ef0" providerId="LiveId" clId="{CE647052-9231-4E32-AD39-C49243870A88}" dt="2021-09-01T03:46:40.061" v="2048"/>
          <ac:picMkLst>
            <pc:docMk/>
            <pc:sldMk cId="695937923" sldId="281"/>
            <ac:picMk id="7" creationId="{74BE4A01-8F1C-49C9-907E-3794E19DC69C}"/>
          </ac:picMkLst>
        </pc:picChg>
        <pc:picChg chg="add del mod">
          <ac:chgData name="Alejandro Santana Michel" userId="2ad463623bdb7ef0" providerId="LiveId" clId="{CE647052-9231-4E32-AD39-C49243870A88}" dt="2021-09-01T03:47:26.153" v="2052" actId="478"/>
          <ac:picMkLst>
            <pc:docMk/>
            <pc:sldMk cId="695937923" sldId="281"/>
            <ac:picMk id="9" creationId="{7B50E3AA-274B-4565-B389-674FE86AEA62}"/>
          </ac:picMkLst>
        </pc:picChg>
        <pc:picChg chg="del">
          <ac:chgData name="Alejandro Santana Michel" userId="2ad463623bdb7ef0" providerId="LiveId" clId="{CE647052-9231-4E32-AD39-C49243870A88}" dt="2021-09-01T03:46:36.519" v="2043" actId="478"/>
          <ac:picMkLst>
            <pc:docMk/>
            <pc:sldMk cId="695937923" sldId="281"/>
            <ac:picMk id="14" creationId="{F9D40573-65E2-4BB2-AF74-6D1BB1D72A07}"/>
          </ac:picMkLst>
        </pc:picChg>
        <pc:picChg chg="add mod">
          <ac:chgData name="Alejandro Santana Michel" userId="2ad463623bdb7ef0" providerId="LiveId" clId="{CE647052-9231-4E32-AD39-C49243870A88}" dt="2021-09-01T03:47:38.461" v="2058" actId="1076"/>
          <ac:picMkLst>
            <pc:docMk/>
            <pc:sldMk cId="695937923" sldId="281"/>
            <ac:picMk id="17" creationId="{8352AEB0-8A06-42CA-9BF6-9E07E0E752B0}"/>
          </ac:picMkLst>
        </pc:picChg>
      </pc:sldChg>
      <pc:sldChg chg="add del replId">
        <pc:chgData name="Alejandro Santana Michel" userId="2ad463623bdb7ef0" providerId="LiveId" clId="{CE647052-9231-4E32-AD39-C49243870A88}" dt="2021-09-01T03:50:06.106" v="2125" actId="47"/>
        <pc:sldMkLst>
          <pc:docMk/>
          <pc:sldMk cId="3816724194" sldId="282"/>
        </pc:sldMkLst>
      </pc:sldChg>
      <pc:sldChg chg="add del replId">
        <pc:chgData name="Alejandro Santana Michel" userId="2ad463623bdb7ef0" providerId="LiveId" clId="{CE647052-9231-4E32-AD39-C49243870A88}" dt="2021-09-01T03:50:06.106" v="2125" actId="47"/>
        <pc:sldMkLst>
          <pc:docMk/>
          <pc:sldMk cId="1418373222" sldId="283"/>
        </pc:sldMkLst>
      </pc:sldChg>
      <pc:sldChg chg="add del replId">
        <pc:chgData name="Alejandro Santana Michel" userId="2ad463623bdb7ef0" providerId="LiveId" clId="{CE647052-9231-4E32-AD39-C49243870A88}" dt="2021-09-01T03:50:06.106" v="2125" actId="47"/>
        <pc:sldMkLst>
          <pc:docMk/>
          <pc:sldMk cId="465243995" sldId="284"/>
        </pc:sldMkLst>
      </pc:sldChg>
      <pc:sldChg chg="modSp add mod replId">
        <pc:chgData name="Alejandro Santana Michel" userId="2ad463623bdb7ef0" providerId="LiveId" clId="{CE647052-9231-4E32-AD39-C49243870A88}" dt="2021-09-01T03:41:43.948" v="1848" actId="20577"/>
        <pc:sldMkLst>
          <pc:docMk/>
          <pc:sldMk cId="3358585956" sldId="285"/>
        </pc:sldMkLst>
        <pc:spChg chg="mod">
          <ac:chgData name="Alejandro Santana Michel" userId="2ad463623bdb7ef0" providerId="LiveId" clId="{CE647052-9231-4E32-AD39-C49243870A88}" dt="2021-09-01T03:40:40.511" v="1729" actId="20577"/>
          <ac:spMkLst>
            <pc:docMk/>
            <pc:sldMk cId="3358585956" sldId="285"/>
            <ac:spMk id="2" creationId="{DE9E348C-57E3-4DA3-9D62-7EDA189E4D59}"/>
          </ac:spMkLst>
        </pc:spChg>
        <pc:spChg chg="mod">
          <ac:chgData name="Alejandro Santana Michel" userId="2ad463623bdb7ef0" providerId="LiveId" clId="{CE647052-9231-4E32-AD39-C49243870A88}" dt="2021-09-01T03:41:43.948" v="1848" actId="20577"/>
          <ac:spMkLst>
            <pc:docMk/>
            <pc:sldMk cId="3358585956" sldId="285"/>
            <ac:spMk id="3" creationId="{AA6B9D68-E75C-4E70-9365-DEA382B222FB}"/>
          </ac:spMkLst>
        </pc:spChg>
      </pc:sldChg>
      <pc:sldChg chg="add del replId">
        <pc:chgData name="Alejandro Santana Michel" userId="2ad463623bdb7ef0" providerId="LiveId" clId="{CE647052-9231-4E32-AD39-C49243870A88}" dt="2021-09-01T03:41:48.082" v="1849" actId="47"/>
        <pc:sldMkLst>
          <pc:docMk/>
          <pc:sldMk cId="550105989" sldId="286"/>
        </pc:sldMkLst>
      </pc:sldChg>
      <pc:sldChg chg="addSp delSp modSp add mod replId">
        <pc:chgData name="Alejandro Santana Michel" userId="2ad463623bdb7ef0" providerId="LiveId" clId="{CE647052-9231-4E32-AD39-C49243870A88}" dt="2021-09-01T03:52:23.978" v="2251" actId="20577"/>
        <pc:sldMkLst>
          <pc:docMk/>
          <pc:sldMk cId="483826249" sldId="287"/>
        </pc:sldMkLst>
        <pc:spChg chg="mod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4" creationId="{48C45200-DC3E-4D20-ABEF-BE0A5CB4F30E}"/>
          </ac:spMkLst>
        </pc:spChg>
        <pc:spChg chg="mod ord">
          <ac:chgData name="Alejandro Santana Michel" userId="2ad463623bdb7ef0" providerId="LiveId" clId="{CE647052-9231-4E32-AD39-C49243870A88}" dt="2021-09-01T03:52:23.978" v="2251" actId="20577"/>
          <ac:spMkLst>
            <pc:docMk/>
            <pc:sldMk cId="483826249" sldId="287"/>
            <ac:spMk id="6" creationId="{01D277B7-796D-4DB4-9693-B1ED01658E0E}"/>
          </ac:spMkLst>
        </pc:spChg>
        <pc:spChg chg="del">
          <ac:chgData name="Alejandro Santana Michel" userId="2ad463623bdb7ef0" providerId="LiveId" clId="{CE647052-9231-4E32-AD39-C49243870A88}" dt="2021-09-01T03:36:26.912" v="1502" actId="26606"/>
          <ac:spMkLst>
            <pc:docMk/>
            <pc:sldMk cId="483826249" sldId="287"/>
            <ac:spMk id="68" creationId="{C99A8FB7-A79B-4BC9-9D56-B79587F6AA3E}"/>
          </ac:spMkLst>
        </pc:spChg>
        <pc:spChg chg="del">
          <ac:chgData name="Alejandro Santana Michel" userId="2ad463623bdb7ef0" providerId="LiveId" clId="{CE647052-9231-4E32-AD39-C49243870A88}" dt="2021-09-01T03:36:26.912" v="1502" actId="26606"/>
          <ac:spMkLst>
            <pc:docMk/>
            <pc:sldMk cId="483826249" sldId="287"/>
            <ac:spMk id="69" creationId="{B23893E2-3349-46D7-A7AA-B9E447957FB1}"/>
          </ac:spMkLst>
        </pc:spChg>
        <pc:spChg chg="del">
          <ac:chgData name="Alejandro Santana Michel" userId="2ad463623bdb7ef0" providerId="LiveId" clId="{CE647052-9231-4E32-AD39-C49243870A88}" dt="2021-09-01T03:36:26.912" v="1502" actId="26606"/>
          <ac:spMkLst>
            <pc:docMk/>
            <pc:sldMk cId="483826249" sldId="287"/>
            <ac:spMk id="70" creationId="{2B7592FE-10D1-4664-B623-353F47C8DF7F}"/>
          </ac:spMkLst>
        </pc:spChg>
        <pc:spChg chg="add del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75" creationId="{2EEE8F11-3582-44B7-9869-F2D26D7DD9D4}"/>
          </ac:spMkLst>
        </pc:spChg>
        <pc:spChg chg="add del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77" creationId="{2141F1CC-6A53-4BCF-9127-AABB52E2497E}"/>
          </ac:spMkLst>
        </pc:spChg>
        <pc:spChg chg="add del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79" creationId="{561B2B49-7142-4CA8-A929-4671548E6A5A}"/>
          </ac:spMkLst>
        </pc:spChg>
        <pc:spChg chg="add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84" creationId="{C99A8FB7-A79B-4BC9-9D56-B79587F6AA3E}"/>
          </ac:spMkLst>
        </pc:spChg>
        <pc:spChg chg="add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86" creationId="{B23893E2-3349-46D7-A7AA-B9E447957FB1}"/>
          </ac:spMkLst>
        </pc:spChg>
        <pc:spChg chg="add">
          <ac:chgData name="Alejandro Santana Michel" userId="2ad463623bdb7ef0" providerId="LiveId" clId="{CE647052-9231-4E32-AD39-C49243870A88}" dt="2021-09-01T03:36:44.353" v="1503" actId="26606"/>
          <ac:spMkLst>
            <pc:docMk/>
            <pc:sldMk cId="483826249" sldId="287"/>
            <ac:spMk id="88" creationId="{2B7592FE-10D1-4664-B623-353F47C8DF7F}"/>
          </ac:spMkLst>
        </pc:spChg>
        <pc:picChg chg="del">
          <ac:chgData name="Alejandro Santana Michel" userId="2ad463623bdb7ef0" providerId="LiveId" clId="{CE647052-9231-4E32-AD39-C49243870A88}" dt="2021-09-01T03:35:15.137" v="1494" actId="478"/>
          <ac:picMkLst>
            <pc:docMk/>
            <pc:sldMk cId="483826249" sldId="287"/>
            <ac:picMk id="3" creationId="{569376C6-C468-4BC6-A70F-188C9DA2CB2B}"/>
          </ac:picMkLst>
        </pc:picChg>
        <pc:picChg chg="add mod ord">
          <ac:chgData name="Alejandro Santana Michel" userId="2ad463623bdb7ef0" providerId="LiveId" clId="{CE647052-9231-4E32-AD39-C49243870A88}" dt="2021-09-01T03:36:44.353" v="1503" actId="26606"/>
          <ac:picMkLst>
            <pc:docMk/>
            <pc:sldMk cId="483826249" sldId="287"/>
            <ac:picMk id="5" creationId="{BF20AFE0-F6F6-47ED-869B-64C84005E94C}"/>
          </ac:picMkLst>
        </pc:picChg>
        <pc:picChg chg="add mod">
          <ac:chgData name="Alejandro Santana Michel" userId="2ad463623bdb7ef0" providerId="LiveId" clId="{CE647052-9231-4E32-AD39-C49243870A88}" dt="2021-09-01T03:36:44.353" v="1503" actId="26606"/>
          <ac:picMkLst>
            <pc:docMk/>
            <pc:sldMk cId="483826249" sldId="287"/>
            <ac:picMk id="8" creationId="{63E8CEE5-85C6-47FB-BAA3-5C6FB029635E}"/>
          </ac:picMkLst>
        </pc:picChg>
        <pc:picChg chg="del">
          <ac:chgData name="Alejandro Santana Michel" userId="2ad463623bdb7ef0" providerId="LiveId" clId="{CE647052-9231-4E32-AD39-C49243870A88}" dt="2021-09-01T03:35:12.425" v="1490" actId="478"/>
          <ac:picMkLst>
            <pc:docMk/>
            <pc:sldMk cId="483826249" sldId="287"/>
            <ac:picMk id="9" creationId="{F005F07E-F47D-47D5-932A-67ACD3E4C482}"/>
          </ac:picMkLst>
        </pc:picChg>
        <pc:picChg chg="del">
          <ac:chgData name="Alejandro Santana Michel" userId="2ad463623bdb7ef0" providerId="LiveId" clId="{CE647052-9231-4E32-AD39-C49243870A88}" dt="2021-09-01T03:35:16.791" v="1495" actId="478"/>
          <ac:picMkLst>
            <pc:docMk/>
            <pc:sldMk cId="483826249" sldId="287"/>
            <ac:picMk id="10" creationId="{6C639B0F-A3C9-482E-83F5-E970B555C0E2}"/>
          </ac:picMkLst>
        </pc:picChg>
        <pc:picChg chg="add mod ord">
          <ac:chgData name="Alejandro Santana Michel" userId="2ad463623bdb7ef0" providerId="LiveId" clId="{CE647052-9231-4E32-AD39-C49243870A88}" dt="2021-09-01T03:36:44.353" v="1503" actId="26606"/>
          <ac:picMkLst>
            <pc:docMk/>
            <pc:sldMk cId="483826249" sldId="287"/>
            <ac:picMk id="12" creationId="{AE18CFE4-A875-4D89-9AED-B509890128F3}"/>
          </ac:picMkLst>
        </pc:picChg>
      </pc:sldChg>
      <pc:sldChg chg="add replId">
        <pc:chgData name="Alejandro Santana Michel" userId="2ad463623bdb7ef0" providerId="LiveId" clId="{CE647052-9231-4E32-AD39-C49243870A88}" dt="2021-09-01T03:31:19.034" v="1270" actId="2890"/>
        <pc:sldMkLst>
          <pc:docMk/>
          <pc:sldMk cId="3922687756" sldId="288"/>
        </pc:sldMkLst>
      </pc:sldChg>
      <pc:sldChg chg="modSp add mod">
        <pc:chgData name="Alejandro Santana Michel" userId="2ad463623bdb7ef0" providerId="LiveId" clId="{CE647052-9231-4E32-AD39-C49243870A88}" dt="2021-09-01T03:42:45.381" v="1937" actId="20577"/>
        <pc:sldMkLst>
          <pc:docMk/>
          <pc:sldMk cId="3693793241" sldId="289"/>
        </pc:sldMkLst>
        <pc:spChg chg="mod">
          <ac:chgData name="Alejandro Santana Michel" userId="2ad463623bdb7ef0" providerId="LiveId" clId="{CE647052-9231-4E32-AD39-C49243870A88}" dt="2021-09-01T03:42:45.381" v="1937" actId="20577"/>
          <ac:spMkLst>
            <pc:docMk/>
            <pc:sldMk cId="3693793241" sldId="289"/>
            <ac:spMk id="3" creationId="{AA6B9D68-E75C-4E70-9365-DEA382B222FB}"/>
          </ac:spMkLst>
        </pc:spChg>
      </pc:sldChg>
      <pc:sldChg chg="modSp add mod">
        <pc:chgData name="Alejandro Santana Michel" userId="2ad463623bdb7ef0" providerId="LiveId" clId="{CE647052-9231-4E32-AD39-C49243870A88}" dt="2021-09-01T03:43:33.615" v="2041" actId="20577"/>
        <pc:sldMkLst>
          <pc:docMk/>
          <pc:sldMk cId="2049827166" sldId="290"/>
        </pc:sldMkLst>
        <pc:spChg chg="mod">
          <ac:chgData name="Alejandro Santana Michel" userId="2ad463623bdb7ef0" providerId="LiveId" clId="{CE647052-9231-4E32-AD39-C49243870A88}" dt="2021-09-01T03:43:33.615" v="2041" actId="20577"/>
          <ac:spMkLst>
            <pc:docMk/>
            <pc:sldMk cId="2049827166" sldId="290"/>
            <ac:spMk id="3" creationId="{AA6B9D68-E75C-4E70-9365-DEA382B222FB}"/>
          </ac:spMkLst>
        </pc:spChg>
      </pc:sldChg>
      <pc:sldChg chg="modSp add mod">
        <pc:chgData name="Alejandro Santana Michel" userId="2ad463623bdb7ef0" providerId="LiveId" clId="{CE647052-9231-4E32-AD39-C49243870A88}" dt="2021-09-01T03:50:34.794" v="2183" actId="20577"/>
        <pc:sldMkLst>
          <pc:docMk/>
          <pc:sldMk cId="4117980043" sldId="291"/>
        </pc:sldMkLst>
        <pc:spChg chg="mod">
          <ac:chgData name="Alejandro Santana Michel" userId="2ad463623bdb7ef0" providerId="LiveId" clId="{CE647052-9231-4E32-AD39-C49243870A88}" dt="2021-09-01T03:50:17.002" v="2133" actId="20577"/>
          <ac:spMkLst>
            <pc:docMk/>
            <pc:sldMk cId="4117980043" sldId="291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3:50:34.794" v="2183" actId="20577"/>
          <ac:spMkLst>
            <pc:docMk/>
            <pc:sldMk cId="4117980043" sldId="291"/>
            <ac:spMk id="6" creationId="{01D277B7-796D-4DB4-9693-B1ED01658E0E}"/>
          </ac:spMkLst>
        </pc:spChg>
      </pc:sldChg>
      <pc:sldChg chg="modSp add mod">
        <pc:chgData name="Alejandro Santana Michel" userId="2ad463623bdb7ef0" providerId="LiveId" clId="{CE647052-9231-4E32-AD39-C49243870A88}" dt="2021-09-01T03:51:05.559" v="2250" actId="20577"/>
        <pc:sldMkLst>
          <pc:docMk/>
          <pc:sldMk cId="1916912120" sldId="292"/>
        </pc:sldMkLst>
        <pc:spChg chg="mod">
          <ac:chgData name="Alejandro Santana Michel" userId="2ad463623bdb7ef0" providerId="LiveId" clId="{CE647052-9231-4E32-AD39-C49243870A88}" dt="2021-09-01T03:50:43.596" v="2191" actId="20577"/>
          <ac:spMkLst>
            <pc:docMk/>
            <pc:sldMk cId="1916912120" sldId="292"/>
            <ac:spMk id="4" creationId="{48C45200-DC3E-4D20-ABEF-BE0A5CB4F30E}"/>
          </ac:spMkLst>
        </pc:spChg>
        <pc:spChg chg="mod">
          <ac:chgData name="Alejandro Santana Michel" userId="2ad463623bdb7ef0" providerId="LiveId" clId="{CE647052-9231-4E32-AD39-C49243870A88}" dt="2021-09-01T03:51:05.559" v="2250" actId="20577"/>
          <ac:spMkLst>
            <pc:docMk/>
            <pc:sldMk cId="1916912120" sldId="292"/>
            <ac:spMk id="6" creationId="{01D277B7-796D-4DB4-9693-B1ED01658E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EAAAE-41E4-4A04-8A98-A08ECB040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14D673-5608-4D0D-B7E6-D5E34E8E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BDEE58-D1A0-4AC0-85A4-7428410E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00821-5389-44BA-9DA8-24983C1D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215F8D-8077-426D-8A77-4165B026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242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47FAB-A413-48E4-B6C8-14D496FA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331D29-FF86-4562-9506-DC829F08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BC2B41-EF9E-484C-9DA5-D4F1A19B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8C4537-801D-4139-B62F-71A5533A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DA1D24-CD63-468E-A6B0-F42C92BA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8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DD6BC4-DA3F-410E-AC76-A9E343DE0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79362F-4992-419E-A012-D7D040DDE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8EA37D-CBFF-48EC-8A2A-61B856EB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540510-F1FF-4B1C-8A84-C4FBBA15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03B10E-C443-4197-8D50-D9602CBD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173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59B36-4B14-4E21-B038-1212E8A5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308E27-A090-491D-9B31-69EE46F5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5A1AF6-CE0F-424C-86AB-1B133CAD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11E826-BF94-4B41-BF15-DB403074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8C0C46-9449-4A26-932B-15C5341E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64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87E53-C174-41A8-8CDB-B9C14FD9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61B70-DE4B-49F6-8494-C5744406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A8A43E-9F85-42E0-9815-8A6C5CD3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852E43-1D85-40FD-A8CD-63B218EF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178A1-7AEB-431C-A45F-8403AD01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495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45AF1-3B88-4C28-BFD1-A495E3FB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E88AC-9AEC-4614-9249-9004FB7F4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B0C398-2678-40AB-8533-4FE2089A1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AD22EA-DF19-4AD5-B951-7A6F452E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1B75E2-89F4-4F36-9141-54693CDC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0CBABA-D96F-4DF8-A077-3F6A9A3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734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DB895-7E6F-4B53-B309-41A126BA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991DD7-C1BA-47F8-8989-DE1F903C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E3EC60-F2E7-47F9-8966-9A64031E5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A0B2F5-5D59-4C37-A87F-0238BAC71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C516A7-9DEE-46C6-8162-929F8E48D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7F0CD-BCE7-4ED6-BFEE-8AAA8E27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35CB67-F2D1-4B5D-8AEF-9932AB17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92ADBB-C87F-484F-80FC-172D03A8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1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E5337-F3C5-42A9-8587-C023AC42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FE6EFC-C23D-4F4F-B570-7A77DD02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55D8BD-6E38-4DBB-A20B-1AD0C91A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56D173-CD05-4BFB-A821-1A9E6313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962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6C3DB6-8549-4FB0-80A2-AC5484B18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2B10CE-C731-401F-A999-D1B9DCB2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88042D-75E0-4BE0-9A0A-991A85B6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765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3274A-650C-4748-9CE2-FC829E0F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5B135-E214-411A-AB9D-E9BBD85B5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B206EE-A24B-482E-AED8-FAD4AC260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9E0694-5D70-4AB0-BA9A-14BD4EC5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8B2047-911E-44FD-A331-A1AA555B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4F2139-5971-4AB4-ACD7-18E49D3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214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5BFDF-9B34-49DD-AF96-34F82E7C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BD7541B-55AA-4217-BBDA-2510C8632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483A21-C71D-433D-9D60-4A099C18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4FC827-C65D-474D-8729-FAC1179E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6D9CBC-E1ED-4DFE-922B-91912DA0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63BBD2-BA2B-475D-8D60-FE5C1B5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829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2AE226-D13D-43DC-B0CC-15813C61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129FE-3807-41D2-8D63-100A99A3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25CB3C-0DA6-4B36-8AA1-BE79ED613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C6C4-24FF-4918-BF2C-16C59AEA87E0}" type="datetimeFigureOut">
              <a:rPr lang="es-MX" smtClean="0"/>
              <a:t>31/08/2021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01E525-D51F-4591-9532-3FC94AE31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B1D21C-7EFF-4939-A265-0F40AB9EA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170FC-6295-4A40-9094-9356EC7AF16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989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5774D-CC79-42C0-8CF8-B99C296F7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s-MX" sz="5400"/>
              <a:t>Tecnologías de Programación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45DB6D-DD8B-41AB-A018-D376DE87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s-MX" sz="2000"/>
              <a:t>Patrones de Diseño</a:t>
            </a:r>
          </a:p>
          <a:p>
            <a:pPr algn="l"/>
            <a:endParaRPr lang="es-MX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rimer plano de una placa de circuito">
            <a:extLst>
              <a:ext uri="{FF2B5EF4-FFF2-40B4-BE49-F238E27FC236}">
                <a16:creationId xmlns:a16="http://schemas.microsoft.com/office/drawing/2014/main" id="{8E6420A7-7F39-4BDE-8961-F3BA2E92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9" r="2515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10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818377E-4C84-479F-821E-DF0F407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en C#</a:t>
            </a:r>
          </a:p>
        </p:txBody>
      </p:sp>
    </p:spTree>
    <p:extLst>
      <p:ext uri="{BB962C8B-B14F-4D97-AF65-F5344CB8AC3E}">
        <p14:creationId xmlns:p14="http://schemas.microsoft.com/office/powerpoint/2010/main" val="3205374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100" dirty="0"/>
              <a:t>Patrón de Diseño: </a:t>
            </a:r>
            <a:r>
              <a:rPr lang="es-MX" sz="4100" dirty="0" err="1"/>
              <a:t>Decorator</a:t>
            </a:r>
            <a:r>
              <a:rPr lang="es-MX" sz="4100" dirty="0"/>
              <a:t> (Decorador).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Provee un mecanismo para agregar comportamientos y/o estados  un objeto.</a:t>
            </a:r>
          </a:p>
          <a:p>
            <a:r>
              <a:rPr lang="es-MX" sz="2400" dirty="0"/>
              <a:t>El objeto no sabe que está siendo decorado.</a:t>
            </a:r>
          </a:p>
          <a:p>
            <a:r>
              <a:rPr lang="es-MX" sz="2400" dirty="0"/>
              <a:t>No necesitamos una superclase con todas las </a:t>
            </a:r>
            <a:r>
              <a:rPr lang="es-MX" sz="2400" dirty="0" err="1"/>
              <a:t>caractrísticas</a:t>
            </a:r>
            <a:r>
              <a:rPr lang="es-MX" sz="2400" dirty="0"/>
              <a:t>..</a:t>
            </a:r>
          </a:p>
          <a:p>
            <a:r>
              <a:rPr lang="es-MX" sz="2400" dirty="0"/>
              <a:t>Cada decoración es independiente de las demás</a:t>
            </a:r>
          </a:p>
        </p:txBody>
      </p:sp>
    </p:spTree>
    <p:extLst>
      <p:ext uri="{BB962C8B-B14F-4D97-AF65-F5344CB8AC3E}">
        <p14:creationId xmlns:p14="http://schemas.microsoft.com/office/powerpoint/2010/main" val="3025267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La clase original que está siendo decorada y a la que se le adicionan o mejorar comportamientos.</a:t>
            </a:r>
          </a:p>
        </p:txBody>
      </p:sp>
      <p:pic>
        <p:nvPicPr>
          <p:cNvPr id="14" name="Marcador de posición de imagen 13" descr="Diagrama&#10;&#10;Descripción generada automáticamente">
            <a:extLst>
              <a:ext uri="{FF2B5EF4-FFF2-40B4-BE49-F238E27FC236}">
                <a16:creationId xmlns:a16="http://schemas.microsoft.com/office/drawing/2014/main" id="{F9D40573-65E2-4BB2-AF74-6D1BB1D72A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>
            <a:fillRect/>
          </a:stretch>
        </p:blipFill>
        <p:spPr/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CA13F18B-8A0A-49EC-9658-E083FCE8E274}"/>
              </a:ext>
            </a:extLst>
          </p:cNvPr>
          <p:cNvSpPr/>
          <p:nvPr/>
        </p:nvSpPr>
        <p:spPr>
          <a:xfrm>
            <a:off x="5609220" y="3249227"/>
            <a:ext cx="1732613" cy="905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784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IComponente</a:t>
            </a:r>
            <a:endParaRPr lang="es-MX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Interfaz que identifica a los objetos que pueden ser decorados.</a:t>
            </a:r>
          </a:p>
        </p:txBody>
      </p:sp>
      <p:pic>
        <p:nvPicPr>
          <p:cNvPr id="14" name="Marcador de posición de imagen 13" descr="Diagrama&#10;&#10;Descripción generada automáticamente">
            <a:extLst>
              <a:ext uri="{FF2B5EF4-FFF2-40B4-BE49-F238E27FC236}">
                <a16:creationId xmlns:a16="http://schemas.microsoft.com/office/drawing/2014/main" id="{F9D40573-65E2-4BB2-AF74-6D1BB1D72A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>
            <a:fillRect/>
          </a:stretch>
        </p:blipFill>
        <p:spPr/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3C31718-225C-4BD9-81E5-C3309BFFBC00}"/>
              </a:ext>
            </a:extLst>
          </p:cNvPr>
          <p:cNvSpPr/>
          <p:nvPr/>
        </p:nvSpPr>
        <p:spPr>
          <a:xfrm>
            <a:off x="6582782" y="1445899"/>
            <a:ext cx="2019680" cy="1022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682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La operación en Componente que puede ser remplazada.</a:t>
            </a:r>
          </a:p>
        </p:txBody>
      </p:sp>
      <p:pic>
        <p:nvPicPr>
          <p:cNvPr id="14" name="Marcador de posición de imagen 13" descr="Diagrama&#10;&#10;Descripción generada automáticamente">
            <a:extLst>
              <a:ext uri="{FF2B5EF4-FFF2-40B4-BE49-F238E27FC236}">
                <a16:creationId xmlns:a16="http://schemas.microsoft.com/office/drawing/2014/main" id="{F9D40573-65E2-4BB2-AF74-6D1BB1D72A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>
            <a:fillRect/>
          </a:stretch>
        </p:blipFill>
        <p:spPr/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F20EF07-08CA-4038-9B3D-C9DD7FC67B34}"/>
              </a:ext>
            </a:extLst>
          </p:cNvPr>
          <p:cNvSpPr/>
          <p:nvPr/>
        </p:nvSpPr>
        <p:spPr>
          <a:xfrm>
            <a:off x="6582782" y="1837678"/>
            <a:ext cx="2019680" cy="568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05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Decorador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La clase que implementa a </a:t>
            </a:r>
            <a:r>
              <a:rPr lang="es-MX" sz="1800" dirty="0" err="1"/>
              <a:t>IComponente</a:t>
            </a:r>
            <a:r>
              <a:rPr lang="es-MX" sz="1800" dirty="0"/>
              <a:t> y adiciona el estado o comportamiento</a:t>
            </a:r>
          </a:p>
        </p:txBody>
      </p:sp>
      <p:pic>
        <p:nvPicPr>
          <p:cNvPr id="14" name="Marcador de posición de imagen 13" descr="Diagrama&#10;&#10;Descripción generada automáticamente">
            <a:extLst>
              <a:ext uri="{FF2B5EF4-FFF2-40B4-BE49-F238E27FC236}">
                <a16:creationId xmlns:a16="http://schemas.microsoft.com/office/drawing/2014/main" id="{F9D40573-65E2-4BB2-AF74-6D1BB1D72A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" b="591"/>
          <a:stretch>
            <a:fillRect/>
          </a:stretch>
        </p:blipFill>
        <p:spPr/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ECC618C-A419-4289-A7D0-7A5B9DA857E8}"/>
              </a:ext>
            </a:extLst>
          </p:cNvPr>
          <p:cNvSpPr/>
          <p:nvPr/>
        </p:nvSpPr>
        <p:spPr>
          <a:xfrm>
            <a:off x="7985454" y="3221433"/>
            <a:ext cx="2019680" cy="1022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372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Ventajas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Permite que la interfaz del cliente permanezca constante.</a:t>
            </a:r>
          </a:p>
          <a:p>
            <a:r>
              <a:rPr lang="es-MX" sz="2400" dirty="0"/>
              <a:t>Se evita recompilar al cliente, solo hace falta recompilar el bridge.</a:t>
            </a:r>
          </a:p>
          <a:p>
            <a:r>
              <a:rPr lang="es-MX" sz="2400" dirty="0"/>
              <a:t>Esconde las implementaciones del cliente.</a:t>
            </a:r>
          </a:p>
        </p:txBody>
      </p:sp>
    </p:spTree>
    <p:extLst>
      <p:ext uri="{BB962C8B-B14F-4D97-AF65-F5344CB8AC3E}">
        <p14:creationId xmlns:p14="http://schemas.microsoft.com/office/powerpoint/2010/main" val="336993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dirty="0"/>
              <a:t>Desv</a:t>
            </a:r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entajas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Si bien la cantidad de clases disminuyen, podemos terminar teniendo muchos “objetos pequeños” en memoria.</a:t>
            </a:r>
          </a:p>
          <a:p>
            <a:r>
              <a:rPr lang="es-MX" sz="2400" dirty="0"/>
              <a:t>Si se usa indiscriminadamente, puede complicar el mantenimiento al tener muchos objetos con muchas decoraciones.</a:t>
            </a:r>
          </a:p>
        </p:txBody>
      </p:sp>
    </p:spTree>
    <p:extLst>
      <p:ext uri="{BB962C8B-B14F-4D97-AF65-F5344CB8AC3E}">
        <p14:creationId xmlns:p14="http://schemas.microsoft.com/office/powerpoint/2010/main" val="394072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¿Donde se usa?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 err="1"/>
              <a:t>Cotizadores</a:t>
            </a:r>
            <a:r>
              <a:rPr lang="es-MX" sz="1800" dirty="0"/>
              <a:t> de seguros o configuradores de autos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s-MX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En donde tenemos una clase a la que se necesita adicionar comportamientos, pero no es recomendable utilizar herencia.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Se desea adicionar  comportamientos o estados de forma dinámica</a:t>
            </a:r>
          </a:p>
        </p:txBody>
      </p:sp>
      <p:sp>
        <p:nvSpPr>
          <p:cNvPr id="68" name="Oval 7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7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69376C6-C468-4BC6-A70F-188C9DA2C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3" r="24967" b="-1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9" name="Marcador de contenido 7" descr="Mapa&#10;&#10;Descripción generada automáticamente">
            <a:extLst>
              <a:ext uri="{FF2B5EF4-FFF2-40B4-BE49-F238E27FC236}">
                <a16:creationId xmlns:a16="http://schemas.microsoft.com/office/drawing/2014/main" id="{F005F07E-F47D-47D5-932A-67ACD3E4C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4" r="4946" b="-2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70" name="Freeform: Shape 7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n 9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C639B0F-A3C9-482E-83F5-E970B555C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r="18077" b="-2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883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818377E-4C84-479F-821E-DF0F407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en C#</a:t>
            </a:r>
          </a:p>
        </p:txBody>
      </p:sp>
    </p:spTree>
    <p:extLst>
      <p:ext uri="{BB962C8B-B14F-4D97-AF65-F5344CB8AC3E}">
        <p14:creationId xmlns:p14="http://schemas.microsoft.com/office/powerpoint/2010/main" val="349484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100"/>
              <a:t>Patrón de Diseño: Bridge (Puente).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Desacopla la implementación de la abstracción.</a:t>
            </a:r>
          </a:p>
          <a:p>
            <a:r>
              <a:rPr lang="es-MX" sz="2400" dirty="0"/>
              <a:t>Protege de cambio al cliente, ya que su código no cambia.</a:t>
            </a:r>
          </a:p>
          <a:p>
            <a:r>
              <a:rPr lang="es-MX" sz="2400" dirty="0"/>
              <a:t>El cliente indicará con que versión va a trabajar.</a:t>
            </a:r>
          </a:p>
          <a:p>
            <a:r>
              <a:rPr lang="es-MX" sz="2400" dirty="0"/>
              <a:t>Una interfaz provee el mecanismo de entrada a las diferentes implementaciones de la interfaz.</a:t>
            </a:r>
          </a:p>
        </p:txBody>
      </p:sp>
    </p:spTree>
    <p:extLst>
      <p:ext uri="{BB962C8B-B14F-4D97-AF65-F5344CB8AC3E}">
        <p14:creationId xmlns:p14="http://schemas.microsoft.com/office/powerpoint/2010/main" val="377095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100" dirty="0"/>
              <a:t>Patrón de Diseño: </a:t>
            </a:r>
            <a:r>
              <a:rPr lang="es-MX" sz="4100" dirty="0" err="1"/>
              <a:t>Facade</a:t>
            </a:r>
            <a:r>
              <a:rPr lang="es-MX" sz="4100" dirty="0"/>
              <a:t> (Fachada).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Simplifica el control de subsistemas y la interfaz de los mismos.</a:t>
            </a:r>
          </a:p>
          <a:p>
            <a:r>
              <a:rPr lang="es-MX" sz="2400" dirty="0"/>
              <a:t>No solo simplifica, también nos ayuda a ocultar el detalle de los subsistemas.</a:t>
            </a:r>
          </a:p>
          <a:p>
            <a:r>
              <a:rPr lang="es-MX" sz="2400" dirty="0"/>
              <a:t>Permite la utilización de varias fachadas a la vez.</a:t>
            </a:r>
          </a:p>
        </p:txBody>
      </p:sp>
    </p:spTree>
    <p:extLst>
      <p:ext uri="{BB962C8B-B14F-4D97-AF65-F5344CB8AC3E}">
        <p14:creationId xmlns:p14="http://schemas.microsoft.com/office/powerpoint/2010/main" val="240012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Subsistema 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Clase o clases que proveen de cierta funcionalidad</a:t>
            </a:r>
          </a:p>
        </p:txBody>
      </p:sp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352AEB0-8A06-42CA-9BF6-9E07E0E7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93" y="1438181"/>
            <a:ext cx="7590407" cy="38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Fachada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La clase que provee las operaciones de alto nivel.</a:t>
            </a:r>
          </a:p>
        </p:txBody>
      </p:sp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352AEB0-8A06-42CA-9BF6-9E07E0E7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93" y="1438181"/>
            <a:ext cx="7590407" cy="38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8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Usa la fachada para llamar a las operaciones de alto nivel.</a:t>
            </a:r>
          </a:p>
        </p:txBody>
      </p:sp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8352AEB0-8A06-42CA-9BF6-9E07E0E75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93" y="1438181"/>
            <a:ext cx="7590407" cy="38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2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Variaciones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Opaco.</a:t>
            </a:r>
          </a:p>
          <a:p>
            <a:endParaRPr lang="es-MX" sz="2400" dirty="0"/>
          </a:p>
          <a:p>
            <a:r>
              <a:rPr lang="es-MX" sz="2400" dirty="0"/>
              <a:t>Los subsistemas solo se pueden acceder por medio de un objeto fachada.</a:t>
            </a:r>
          </a:p>
        </p:txBody>
      </p:sp>
    </p:spTree>
    <p:extLst>
      <p:ext uri="{BB962C8B-B14F-4D97-AF65-F5344CB8AC3E}">
        <p14:creationId xmlns:p14="http://schemas.microsoft.com/office/powerpoint/2010/main" val="335858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Variaciones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Transparente.</a:t>
            </a:r>
          </a:p>
          <a:p>
            <a:endParaRPr lang="es-MX" sz="2400" dirty="0"/>
          </a:p>
          <a:p>
            <a:r>
              <a:rPr lang="es-MX" sz="2400" dirty="0"/>
              <a:t>Los subsistemas se pueden acceder desde una fachada o directamente.</a:t>
            </a:r>
          </a:p>
        </p:txBody>
      </p:sp>
    </p:spTree>
    <p:extLst>
      <p:ext uri="{BB962C8B-B14F-4D97-AF65-F5344CB8AC3E}">
        <p14:creationId xmlns:p14="http://schemas.microsoft.com/office/powerpoint/2010/main" val="369379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Variaciones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Estática.</a:t>
            </a:r>
          </a:p>
          <a:p>
            <a:endParaRPr lang="es-MX" sz="2400" dirty="0"/>
          </a:p>
          <a:p>
            <a:r>
              <a:rPr lang="es-MX" sz="2400" dirty="0"/>
              <a:t>La clase fachada se crea a partir de una clase estática, por lo que no es necesario instanciarla.</a:t>
            </a:r>
          </a:p>
        </p:txBody>
      </p:sp>
    </p:spTree>
    <p:extLst>
      <p:ext uri="{BB962C8B-B14F-4D97-AF65-F5344CB8AC3E}">
        <p14:creationId xmlns:p14="http://schemas.microsoft.com/office/powerpoint/2010/main" val="2049827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Donde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Tiendas </a:t>
            </a:r>
            <a:r>
              <a:rPr lang="en-US" sz="1800" dirty="0" err="1"/>
              <a:t>virtuales</a:t>
            </a:r>
            <a:r>
              <a:rPr lang="en-US" sz="18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Se </a:t>
            </a:r>
            <a:r>
              <a:rPr lang="en-US" sz="1800" dirty="0" err="1"/>
              <a:t>implementa</a:t>
            </a:r>
            <a:r>
              <a:rPr lang="en-US" sz="1800" dirty="0"/>
              <a:t> </a:t>
            </a:r>
            <a:r>
              <a:rPr lang="en-US" sz="1800" dirty="0" err="1"/>
              <a:t>principalmente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sistemas</a:t>
            </a:r>
            <a:r>
              <a:rPr lang="en-US" sz="1800" dirty="0"/>
              <a:t> </a:t>
            </a:r>
            <a:r>
              <a:rPr lang="en-US" sz="1800" dirty="0" err="1"/>
              <a:t>compuestos</a:t>
            </a:r>
            <a:r>
              <a:rPr lang="en-US" sz="1800" dirty="0"/>
              <a:t> por </a:t>
            </a:r>
            <a:r>
              <a:rPr lang="en-US" sz="1800" dirty="0" err="1"/>
              <a:t>diversos</a:t>
            </a:r>
            <a:r>
              <a:rPr lang="en-US" sz="1800" dirty="0"/>
              <a:t> </a:t>
            </a:r>
            <a:r>
              <a:rPr lang="en-US" sz="1800" dirty="0" err="1"/>
              <a:t>subsistemas</a:t>
            </a:r>
            <a:r>
              <a:rPr lang="en-US" sz="1800" dirty="0"/>
              <a:t> y </a:t>
            </a:r>
            <a:r>
              <a:rPr lang="en-US" sz="1800" dirty="0" err="1"/>
              <a:t>este</a:t>
            </a:r>
            <a:r>
              <a:rPr lang="en-US" sz="1800" dirty="0"/>
              <a:t> patron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permite</a:t>
            </a:r>
            <a:r>
              <a:rPr lang="en-US" sz="1800" dirty="0"/>
              <a:t> </a:t>
            </a:r>
            <a:r>
              <a:rPr lang="en-US" sz="1800" dirty="0" err="1"/>
              <a:t>tener</a:t>
            </a:r>
            <a:r>
              <a:rPr lang="en-US" sz="1800" dirty="0"/>
              <a:t> una vista de alto </a:t>
            </a:r>
            <a:r>
              <a:rPr lang="en-US" sz="1800" dirty="0" err="1"/>
              <a:t>nivel</a:t>
            </a:r>
            <a:r>
              <a:rPr lang="en-US" sz="1800" dirty="0"/>
              <a:t>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E18CFE4-A875-4D89-9AED-B50989012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4" r="24055" b="-2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3E8CEE5-85C6-47FB-BAA3-5C6FB0296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r="2" b="2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F20AFE0-F6F6-47ED-869B-64C84005E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" r="6016" b="-4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382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818377E-4C84-479F-821E-DF0F4072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 en C#</a:t>
            </a:r>
          </a:p>
        </p:txBody>
      </p:sp>
    </p:spTree>
    <p:extLst>
      <p:ext uri="{BB962C8B-B14F-4D97-AF65-F5344CB8AC3E}">
        <p14:creationId xmlns:p14="http://schemas.microsoft.com/office/powerpoint/2010/main" val="392268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Es la parte que interactúa con el cliente o aplicación, esta parte es generalizada y suele cambiar muy poco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E6C6954-5D45-4B7E-8666-5E7CC211E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/>
        </p:blipFill>
        <p:spPr>
          <a:xfrm>
            <a:off x="6038101" y="1105466"/>
            <a:ext cx="5510771" cy="435414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3D2815E-4B76-4BA8-BE3F-BE322B764227}"/>
              </a:ext>
            </a:extLst>
          </p:cNvPr>
          <p:cNvSpPr/>
          <p:nvPr/>
        </p:nvSpPr>
        <p:spPr>
          <a:xfrm>
            <a:off x="6096000" y="1544715"/>
            <a:ext cx="1707472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06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Es el método o métodos que están disponibles para ejecutar por parte del cliente y se encuentran dentro de la abstracción.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E6C6954-5D45-4B7E-8666-5E7CC211E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/>
        </p:blipFill>
        <p:spPr>
          <a:xfrm>
            <a:off x="6038101" y="1105466"/>
            <a:ext cx="5510771" cy="4354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851210-2E2B-406A-B387-3F42414A5682}"/>
              </a:ext>
            </a:extLst>
          </p:cNvPr>
          <p:cNvSpPr/>
          <p:nvPr/>
        </p:nvSpPr>
        <p:spPr>
          <a:xfrm>
            <a:off x="6096000" y="1970846"/>
            <a:ext cx="1707472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44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Bridge (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Implementador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Es la </a:t>
            </a:r>
            <a:r>
              <a:rPr lang="en-US" sz="1800" dirty="0" err="1"/>
              <a:t>interfaz</a:t>
            </a:r>
            <a:r>
              <a:rPr lang="en-US" sz="1800" dirty="0"/>
              <a:t> que </a:t>
            </a:r>
            <a:r>
              <a:rPr lang="en-US" sz="1800" dirty="0" err="1"/>
              <a:t>muestra</a:t>
            </a:r>
            <a:r>
              <a:rPr lang="en-US" sz="1800" dirty="0"/>
              <a:t> los </a:t>
            </a:r>
            <a:r>
              <a:rPr lang="en-US" sz="1800" dirty="0" err="1"/>
              <a:t>comportamientos</a:t>
            </a:r>
            <a:r>
              <a:rPr lang="en-US" sz="1800" dirty="0"/>
              <a:t> que </a:t>
            </a:r>
            <a:r>
              <a:rPr lang="en-US" sz="1800" dirty="0" err="1"/>
              <a:t>pueden</a:t>
            </a:r>
            <a:r>
              <a:rPr lang="en-US" sz="1800" dirty="0"/>
              <a:t> </a:t>
            </a:r>
            <a:r>
              <a:rPr lang="en-US" sz="1800" dirty="0" err="1"/>
              <a:t>variar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abstracción</a:t>
            </a:r>
            <a:r>
              <a:rPr lang="en-US" sz="1800" dirty="0"/>
              <a:t>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E6C6954-5D45-4B7E-8666-5E7CC211E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/>
        </p:blipFill>
        <p:spPr>
          <a:xfrm>
            <a:off x="6038101" y="1105466"/>
            <a:ext cx="5510771" cy="4354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851210-2E2B-406A-B387-3F42414A5682}"/>
              </a:ext>
            </a:extLst>
          </p:cNvPr>
          <p:cNvSpPr/>
          <p:nvPr/>
        </p:nvSpPr>
        <p:spPr>
          <a:xfrm>
            <a:off x="8626136" y="1503603"/>
            <a:ext cx="1503285" cy="114194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07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Implementación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Las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implementaciones</a:t>
            </a:r>
            <a:r>
              <a:rPr lang="en-US" sz="1800" dirty="0"/>
              <a:t> que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tener</a:t>
            </a:r>
            <a:r>
              <a:rPr lang="en-US" sz="1800" dirty="0"/>
              <a:t> la </a:t>
            </a:r>
            <a:r>
              <a:rPr lang="en-US" sz="1800" dirty="0" err="1"/>
              <a:t>abstracción</a:t>
            </a:r>
            <a:endParaRPr lang="en-US" sz="1800" dirty="0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E6C6954-5D45-4B7E-8666-5E7CC211E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/>
        </p:blipFill>
        <p:spPr>
          <a:xfrm>
            <a:off x="6038101" y="1105466"/>
            <a:ext cx="5510771" cy="4354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851210-2E2B-406A-B387-3F42414A5682}"/>
              </a:ext>
            </a:extLst>
          </p:cNvPr>
          <p:cNvSpPr/>
          <p:nvPr/>
        </p:nvSpPr>
        <p:spPr>
          <a:xfrm>
            <a:off x="7086013" y="4092609"/>
            <a:ext cx="1924821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E36366-44BA-43AA-9AC3-5B4FBD06A15C}"/>
              </a:ext>
            </a:extLst>
          </p:cNvPr>
          <p:cNvSpPr/>
          <p:nvPr/>
        </p:nvSpPr>
        <p:spPr>
          <a:xfrm>
            <a:off x="9624051" y="4076336"/>
            <a:ext cx="1924821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42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OperaciónImp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Es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método</a:t>
            </a:r>
            <a:r>
              <a:rPr lang="en-US" sz="1800" dirty="0"/>
              <a:t> o </a:t>
            </a:r>
            <a:r>
              <a:rPr lang="en-US" sz="1800" dirty="0" err="1"/>
              <a:t>métodos</a:t>
            </a:r>
            <a:r>
              <a:rPr lang="en-US" sz="1800" dirty="0"/>
              <a:t> que </a:t>
            </a:r>
            <a:r>
              <a:rPr lang="en-US" sz="1800" dirty="0" err="1"/>
              <a:t>llevan</a:t>
            </a:r>
            <a:r>
              <a:rPr lang="en-US" sz="1800" dirty="0"/>
              <a:t> a </a:t>
            </a:r>
            <a:r>
              <a:rPr lang="en-US" sz="1800" dirty="0" err="1"/>
              <a:t>cabo</a:t>
            </a:r>
            <a:r>
              <a:rPr lang="en-US" sz="1800" dirty="0"/>
              <a:t> las </a:t>
            </a:r>
            <a:r>
              <a:rPr lang="en-US" sz="1800" dirty="0" err="1"/>
              <a:t>diferentes</a:t>
            </a:r>
            <a:r>
              <a:rPr lang="en-US" sz="1800" dirty="0"/>
              <a:t> </a:t>
            </a:r>
            <a:r>
              <a:rPr lang="en-US" sz="1800" dirty="0" err="1"/>
              <a:t>implementaciones</a:t>
            </a:r>
            <a:r>
              <a:rPr lang="en-US" sz="1800" dirty="0"/>
              <a:t>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3E6C6954-5D45-4B7E-8666-5E7CC211E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" r="4437"/>
          <a:stretch/>
        </p:blipFill>
        <p:spPr>
          <a:xfrm>
            <a:off x="6038101" y="1105466"/>
            <a:ext cx="5510771" cy="43541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B851210-2E2B-406A-B387-3F42414A5682}"/>
              </a:ext>
            </a:extLst>
          </p:cNvPr>
          <p:cNvSpPr/>
          <p:nvPr/>
        </p:nvSpPr>
        <p:spPr>
          <a:xfrm>
            <a:off x="7196831" y="4528458"/>
            <a:ext cx="1707472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E9B713-8B00-4D87-BC2B-310C246031AE}"/>
              </a:ext>
            </a:extLst>
          </p:cNvPr>
          <p:cNvSpPr/>
          <p:nvPr/>
        </p:nvSpPr>
        <p:spPr>
          <a:xfrm>
            <a:off x="9692936" y="4528457"/>
            <a:ext cx="1707472" cy="55929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3616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E348C-57E3-4DA3-9D62-7EDA189E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Ventajas</a:t>
            </a:r>
            <a:endParaRPr lang="es-MX" sz="4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B9D68-E75C-4E70-9365-DEA382B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ctr">
            <a:normAutofit/>
          </a:bodyPr>
          <a:lstStyle/>
          <a:p>
            <a:r>
              <a:rPr lang="es-MX" sz="2400" dirty="0"/>
              <a:t>Permite que la interfaz del cliente permanezca constante.</a:t>
            </a:r>
          </a:p>
          <a:p>
            <a:r>
              <a:rPr lang="es-MX" sz="2400" dirty="0"/>
              <a:t>Se evita recompilar al cliente, solo hace falta recompilar el bridge.</a:t>
            </a:r>
          </a:p>
          <a:p>
            <a:r>
              <a:rPr lang="es-MX" sz="2400" dirty="0"/>
              <a:t>Esconde las implementaciones del cliente.</a:t>
            </a:r>
          </a:p>
        </p:txBody>
      </p:sp>
    </p:spTree>
    <p:extLst>
      <p:ext uri="{BB962C8B-B14F-4D97-AF65-F5344CB8AC3E}">
        <p14:creationId xmlns:p14="http://schemas.microsoft.com/office/powerpoint/2010/main" val="477844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C45200-DC3E-4D20-ABEF-BE0A5CB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¿Donde se usa?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D277B7-796D-4DB4-9693-B1ED0165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Las drogas (Video juegos)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s-MX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s-MX" sz="1800" dirty="0"/>
              <a:t>Específicamente aquellos en donde los personajes tienen un mismo nivel de abstracción (misma cantidad de habilidades pero diferente efecto).</a:t>
            </a:r>
          </a:p>
        </p:txBody>
      </p:sp>
      <p:sp>
        <p:nvSpPr>
          <p:cNvPr id="64" name="Oval 57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5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n 6" descr="Imagen que contiene bicicleta, hombre, parado, sostener&#10;&#10;Descripción generada automáticamente">
            <a:extLst>
              <a:ext uri="{FF2B5EF4-FFF2-40B4-BE49-F238E27FC236}">
                <a16:creationId xmlns:a16="http://schemas.microsoft.com/office/drawing/2014/main" id="{D9584987-823D-466B-8930-3611DA382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r="23876" b="-2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Imagen 7" descr="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E7A0CA24-8A20-43EB-8BBA-A2A140C9F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3" r="2" b="10408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66" name="Freeform: Shape 61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Marcador de contenido 7" descr="Mapa&#10;&#10;Descripción generada automáticamente">
            <a:extLst>
              <a:ext uri="{FF2B5EF4-FFF2-40B4-BE49-F238E27FC236}">
                <a16:creationId xmlns:a16="http://schemas.microsoft.com/office/drawing/2014/main" id="{F005F07E-F47D-47D5-932A-67ACD3E4C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r="4316" b="2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786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586</Words>
  <Application>Microsoft Office PowerPoint</Application>
  <PresentationFormat>Panorámica</PresentationFormat>
  <Paragraphs>79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Tecnologías de Programación</vt:lpstr>
      <vt:lpstr>Patrón de Diseño: Bridge (Puente).</vt:lpstr>
      <vt:lpstr>Abstracción</vt:lpstr>
      <vt:lpstr>Operación</vt:lpstr>
      <vt:lpstr>Bridge (Implementador)</vt:lpstr>
      <vt:lpstr>Implementación N</vt:lpstr>
      <vt:lpstr>OperaciónImp</vt:lpstr>
      <vt:lpstr>Ventajas</vt:lpstr>
      <vt:lpstr>¿Donde se usa?</vt:lpstr>
      <vt:lpstr>Ejemplo en C#</vt:lpstr>
      <vt:lpstr>Patrón de Diseño: Decorator (Decorador).</vt:lpstr>
      <vt:lpstr>Componente</vt:lpstr>
      <vt:lpstr>IComponente</vt:lpstr>
      <vt:lpstr>Operación</vt:lpstr>
      <vt:lpstr>Decorador</vt:lpstr>
      <vt:lpstr>Ventajas</vt:lpstr>
      <vt:lpstr>Desventajas</vt:lpstr>
      <vt:lpstr>¿Donde se usa?</vt:lpstr>
      <vt:lpstr>Ejemplo en C#</vt:lpstr>
      <vt:lpstr>Patrón de Diseño: Facade (Fachada).</vt:lpstr>
      <vt:lpstr>Subsistema N</vt:lpstr>
      <vt:lpstr>Fachada</vt:lpstr>
      <vt:lpstr>Cliente</vt:lpstr>
      <vt:lpstr>Variaciones</vt:lpstr>
      <vt:lpstr>Variaciones</vt:lpstr>
      <vt:lpstr>Variaciones</vt:lpstr>
      <vt:lpstr>¿Donde se usa?</vt:lpstr>
      <vt:lpstr>Ejemplo en C#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Tecnologías de Programación</dc:title>
  <dc:creator>Alejandro Santana Michel</dc:creator>
  <cp:lastModifiedBy>Alejandro Santana Michel</cp:lastModifiedBy>
  <cp:revision>1</cp:revision>
  <dcterms:created xsi:type="dcterms:W3CDTF">2021-09-01T00:04:23Z</dcterms:created>
  <dcterms:modified xsi:type="dcterms:W3CDTF">2021-09-01T03:52:50Z</dcterms:modified>
</cp:coreProperties>
</file>